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7" r:id="rId4"/>
    <p:sldId id="258" r:id="rId5"/>
    <p:sldId id="291" r:id="rId6"/>
    <p:sldId id="261" r:id="rId7"/>
    <p:sldId id="289" r:id="rId8"/>
    <p:sldId id="262" r:id="rId9"/>
    <p:sldId id="292" r:id="rId10"/>
    <p:sldId id="264" r:id="rId11"/>
    <p:sldId id="265" r:id="rId12"/>
    <p:sldId id="280" r:id="rId13"/>
    <p:sldId id="297" r:id="rId14"/>
    <p:sldId id="298" r:id="rId15"/>
    <p:sldId id="293" r:id="rId16"/>
    <p:sldId id="279" r:id="rId17"/>
    <p:sldId id="272" r:id="rId18"/>
    <p:sldId id="284" r:id="rId19"/>
    <p:sldId id="294" r:id="rId20"/>
    <p:sldId id="273" r:id="rId21"/>
    <p:sldId id="290" r:id="rId22"/>
    <p:sldId id="285" r:id="rId23"/>
    <p:sldId id="286" r:id="rId24"/>
    <p:sldId id="295" r:id="rId25"/>
    <p:sldId id="296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3E7E9"/>
          </a:solidFill>
        </a:fill>
      </a:tcStyle>
    </a:wholeTbl>
    <a:band1H>
      <a:tcStyle>
        <a:tcBdr/>
        <a:fill>
          <a:solidFill>
            <a:srgbClr val="E6CCC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E6CCC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B71E42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B71E42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B71E42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71E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CF63E-427A-3A45-8979-0AF00A71EC6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17783" y="802294"/>
            <a:ext cx="8637074" cy="2541428"/>
          </a:xfrm>
        </p:spPr>
        <p:txBody>
          <a:bodyPr bIns="0" anchor="b"/>
          <a:lstStyle>
            <a:lvl1pPr>
              <a:defRPr sz="6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B8466-022A-594F-9446-EE10531070C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417783" y="3531202"/>
            <a:ext cx="8637074" cy="977621"/>
          </a:xfrm>
        </p:spPr>
        <p:txBody>
          <a:bodyPr tIns="91440" bIns="91440"/>
          <a:lstStyle>
            <a:lvl1pPr marL="0" indent="0">
              <a:buNone/>
              <a:defRPr sz="1800" cap="all"/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6FD5C-0990-7E4A-8202-58492221E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AE5379-4FD3-8D41-944E-433EE6D3148D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D5973-7EC4-AF48-80A6-C4707D522B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416503" y="329302"/>
            <a:ext cx="4973915" cy="30920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1B2BF-FFED-3148-A5FE-A987F52E15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437665" y="798975"/>
            <a:ext cx="811017" cy="503578"/>
          </a:xfrm>
        </p:spPr>
        <p:txBody>
          <a:bodyPr/>
          <a:lstStyle>
            <a:lvl1pPr>
              <a:defRPr/>
            </a:lvl1pPr>
          </a:lstStyle>
          <a:p>
            <a:pPr lvl="0"/>
            <a:fld id="{5B354F8B-DC9D-8040-AC11-C35C216B6ED1}" type="slidenum">
              <a:t>‹N°›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852A59A9-B212-F146-8296-D73E69B3DDCC}"/>
              </a:ext>
            </a:extLst>
          </p:cNvPr>
          <p:cNvCxnSpPr/>
          <p:nvPr/>
        </p:nvCxnSpPr>
        <p:spPr>
          <a:xfrm>
            <a:off x="2417783" y="3528541"/>
            <a:ext cx="8637066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9197659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EF13-6CA8-2049-962F-662776ABEF8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0538C-750C-AB40-8831-303DD068A55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F4C4-E840-D84E-A469-6C2A17C524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766DC4-2330-2145-A4A8-834438C1B3F4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D49EC-3D06-8545-A54A-5E1CFAF941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C0666-7E34-8A43-98CE-79D5824C90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1C56B0-3110-5049-98FC-686C7D59E482}" type="slidenum">
              <a:t>‹N°›</a:t>
            </a:fld>
            <a:endParaRPr lang="en-US"/>
          </a:p>
        </p:txBody>
      </p:sp>
      <p:cxnSp>
        <p:nvCxnSpPr>
          <p:cNvPr id="7" name="Straight Connector 25">
            <a:extLst>
              <a:ext uri="{FF2B5EF4-FFF2-40B4-BE49-F238E27FC236}">
                <a16:creationId xmlns:a16="http://schemas.microsoft.com/office/drawing/2014/main" id="{65C686C6-D6BA-EE48-A746-2F86C824BC8F}"/>
              </a:ext>
            </a:extLst>
          </p:cNvPr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08230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197CE-FB2F-F94B-B165-08BCD4F3816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439113" y="798975"/>
            <a:ext cx="1615744" cy="465989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258D8-D4C9-5646-89E9-BC16FC2448B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444669" y="798975"/>
            <a:ext cx="7828827" cy="465989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5E4F-C656-3F47-95A8-FB5B8A1BA1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246EE4-AB1E-A940-80B6-61325AB73A78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24AF3-84DE-E44D-9F19-38684B2A4DA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3C70-65E8-5046-9B26-9CDE1D84F9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B4FF51-4BB2-1947-B97A-AFD1D2C99B1F}" type="slidenum">
              <a:t>‹N°›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6F7B6233-EA4D-9F48-9FBA-940E4085E2A5}"/>
              </a:ext>
            </a:extLst>
          </p:cNvPr>
          <p:cNvCxnSpPr/>
          <p:nvPr/>
        </p:nvCxnSpPr>
        <p:spPr>
          <a:xfrm>
            <a:off x="9439113" y="798975"/>
            <a:ext cx="0" cy="4659883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02312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86BC-E4BA-F343-BB6C-527AC6F5898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95D56-C12B-FC4A-98C8-8F0133A0A0C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4B40E-4BA4-E448-8311-46EA673980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C4CBF6-6591-B541-9334-B5B4E51A103E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91DD0-5CFD-AF4D-9FC5-B9DB23A220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00756-3D8B-1646-A097-B2A95B8E7E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A810E3-CFFD-C449-9FAB-8086A7BCB3B4}" type="slidenum">
              <a:t>‹N°›</a:t>
            </a:fld>
            <a:endParaRPr lang="en-US"/>
          </a:p>
        </p:txBody>
      </p:sp>
      <p:cxnSp>
        <p:nvCxnSpPr>
          <p:cNvPr id="7" name="Straight Connector 32">
            <a:extLst>
              <a:ext uri="{FF2B5EF4-FFF2-40B4-BE49-F238E27FC236}">
                <a16:creationId xmlns:a16="http://schemas.microsoft.com/office/drawing/2014/main" id="{16A1B5BF-E9CF-664A-AF74-52B28C28E80C}"/>
              </a:ext>
            </a:extLst>
          </p:cNvPr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1989832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7EE6-5032-9143-9FBC-06B001A419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54243" y="1756132"/>
            <a:ext cx="8643155" cy="1887952"/>
          </a:xfrm>
        </p:spPr>
        <p:txBody>
          <a:bodyPr anchor="b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C37F6-047A-A34F-A480-64414FAE96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454243" y="3806199"/>
            <a:ext cx="8630445" cy="1012926"/>
          </a:xfrm>
        </p:spPr>
        <p:txBody>
          <a:bodyPr tIns="91440"/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21C22-6057-4E40-A572-BDBE2D3C6B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0257B-04BC-AD4B-9F3A-855D02CAE947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6D78C-86E1-2A48-9C3F-D78D4E4151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22C5E-4F6E-854D-A707-BF97603A39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12710C-047C-AD4B-B070-5F7F5D14C6A8}" type="slidenum">
              <a:t>‹N°›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3D61320C-3912-CD4C-939C-08FE29E32B42}"/>
              </a:ext>
            </a:extLst>
          </p:cNvPr>
          <p:cNvCxnSpPr/>
          <p:nvPr/>
        </p:nvCxnSpPr>
        <p:spPr>
          <a:xfrm>
            <a:off x="1454243" y="3804982"/>
            <a:ext cx="8630445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98936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47B9-D58D-0848-A51A-F66B513038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9214" y="804891"/>
            <a:ext cx="9605634" cy="1059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204AE-097B-0540-B9A7-74DBBDECB8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47330" y="2010875"/>
            <a:ext cx="4645152" cy="34485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A5CFF-73ED-1A4A-B303-99405D53FF9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413775" y="2017340"/>
            <a:ext cx="4645152" cy="344151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DD544-BE1D-C948-8B8C-013959BB11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47B8ED-B578-0F4C-97F9-9BD2B7F792C4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95784-C866-0046-BD7F-4A382F28FD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C1ABD-0441-8B4E-A66F-72F629D1F3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353450-8E2C-4740-9318-B5BC70825692}" type="slidenum">
              <a:t>‹N°›</a:t>
            </a:fld>
            <a:endParaRPr lang="en-US"/>
          </a:p>
        </p:txBody>
      </p:sp>
      <p:cxnSp>
        <p:nvCxnSpPr>
          <p:cNvPr id="8" name="Straight Connector 34">
            <a:extLst>
              <a:ext uri="{FF2B5EF4-FFF2-40B4-BE49-F238E27FC236}">
                <a16:creationId xmlns:a16="http://schemas.microsoft.com/office/drawing/2014/main" id="{CB7B38C7-B594-9C41-AF10-1B8E73A7BB3B}"/>
              </a:ext>
            </a:extLst>
          </p:cNvPr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76404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CA78-F036-6148-92D0-53D382F773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7193" y="804159"/>
            <a:ext cx="9607664" cy="10563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6BAF7-DBD7-854F-BC9B-255A11E0A1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447193" y="2019552"/>
            <a:ext cx="4645152" cy="801947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200" cap="all">
                <a:solidFill>
                  <a:srgbClr val="B71E42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27DED-4A7D-984A-9D69-402CB1871AA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447193" y="2824270"/>
            <a:ext cx="4645152" cy="26444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DCF593-496D-2E45-914C-6CB3EB38544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412358" y="2023000"/>
            <a:ext cx="4645152" cy="802239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200" cap="all">
                <a:solidFill>
                  <a:srgbClr val="B71E42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79D44-0B6E-EA49-B9A2-6C812DB8EE9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412358" y="2821490"/>
            <a:ext cx="4645152" cy="26373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29B62-ADEC-1D42-9ECD-B1B0A797E1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AF5D41-C30F-9449-BC0A-85E9C5C4021B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C04B06-92FE-344B-B841-CF55867450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A89D5-5F47-D948-825E-3DDB8B7DC0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1E26B8-30F8-D640-A0DD-8BE9265EBFC2}" type="slidenum">
              <a:t>‹N°›</a:t>
            </a:fld>
            <a:endParaRPr lang="en-US"/>
          </a:p>
        </p:txBody>
      </p:sp>
      <p:cxnSp>
        <p:nvCxnSpPr>
          <p:cNvPr id="10" name="Straight Connector 28">
            <a:extLst>
              <a:ext uri="{FF2B5EF4-FFF2-40B4-BE49-F238E27FC236}">
                <a16:creationId xmlns:a16="http://schemas.microsoft.com/office/drawing/2014/main" id="{2931835E-2913-8C49-A006-4D77190932AD}"/>
              </a:ext>
            </a:extLst>
          </p:cNvPr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35634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ED45-58CC-B94D-9EA8-B503021E26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7F7C1A-DE82-1F42-A166-09A7CDEDF8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0DEBE7-E6A9-F341-8F2A-54F486CD113B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C2BE4-EAFB-9040-BB11-6B70277F38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2DD5E-1E1C-644E-BA63-436EC6881E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62E687-8F12-D54C-9BDA-C0C691677796}" type="slidenum">
              <a:t>‹N°›</a:t>
            </a:fld>
            <a:endParaRPr lang="en-US"/>
          </a:p>
        </p:txBody>
      </p:sp>
      <p:cxnSp>
        <p:nvCxnSpPr>
          <p:cNvPr id="6" name="Straight Connector 24">
            <a:extLst>
              <a:ext uri="{FF2B5EF4-FFF2-40B4-BE49-F238E27FC236}">
                <a16:creationId xmlns:a16="http://schemas.microsoft.com/office/drawing/2014/main" id="{4F6684CE-544E-2044-9BD3-A55139EA876F}"/>
              </a:ext>
            </a:extLst>
          </p:cNvPr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94865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619C61-5784-2E48-8281-C25F9D0A22E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C3038E-9AF5-524D-9A2F-6627C7066099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A8442-FE89-2743-A84F-9311DFAB83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7C3D6-D19F-8043-A05A-63C2B4765C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A5E6F4-369C-494D-8A99-6223C49D8E6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9676-36FD-FB49-91B7-B94A335CF2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4669" y="798975"/>
            <a:ext cx="3273094" cy="2247119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3D133-C201-5141-8DC9-6F9E9A865ED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43711" y="798975"/>
            <a:ext cx="6012472" cy="4658822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AFF2F-B6C2-E443-A9A1-09308E7DBB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444669" y="3205493"/>
            <a:ext cx="3275015" cy="224818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84AF-C701-5541-A039-0CF3C973DA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2D076E-6E23-7F43-A83A-5379FCF29F2F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C5E60-5BBA-AE46-8AD0-12E49D1665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5B6E-53C3-5345-9F23-8C1013FDF3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DC6382-6ADB-8740-970E-50CEB3BBC0ED}" type="slidenum">
              <a:t>‹N°›</a:t>
            </a:fld>
            <a:endParaRPr lang="en-US"/>
          </a:p>
        </p:txBody>
      </p:sp>
      <p:cxnSp>
        <p:nvCxnSpPr>
          <p:cNvPr id="8" name="Straight Connector 16">
            <a:extLst>
              <a:ext uri="{FF2B5EF4-FFF2-40B4-BE49-F238E27FC236}">
                <a16:creationId xmlns:a16="http://schemas.microsoft.com/office/drawing/2014/main" id="{9A4B7235-1698-604E-AFDE-AD4EAFA0AD06}"/>
              </a:ext>
            </a:extLst>
          </p:cNvPr>
          <p:cNvCxnSpPr/>
          <p:nvPr/>
        </p:nvCxnSpPr>
        <p:spPr>
          <a:xfrm>
            <a:off x="1448281" y="3205493"/>
            <a:ext cx="3269492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47898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9A807AD5-5BD9-7245-A1F9-82A7193716EA}"/>
              </a:ext>
            </a:extLst>
          </p:cNvPr>
          <p:cNvGrpSpPr/>
          <p:nvPr/>
        </p:nvGrpSpPr>
        <p:grpSpPr>
          <a:xfrm>
            <a:off x="7477387" y="482172"/>
            <a:ext cx="4074529" cy="5149105"/>
            <a:chOff x="7477387" y="482172"/>
            <a:chExt cx="4074529" cy="5149105"/>
          </a:xfrm>
        </p:grpSpPr>
        <p:sp>
          <p:nvSpPr>
            <p:cNvPr id="3" name="Rectangle 17">
              <a:extLst>
                <a:ext uri="{FF2B5EF4-FFF2-40B4-BE49-F238E27FC236}">
                  <a16:creationId xmlns:a16="http://schemas.microsoft.com/office/drawing/2014/main" id="{F978BD13-2782-4646-B0FA-9F0D05C6CC9A}"/>
                </a:ext>
              </a:extLst>
            </p:cNvPr>
            <p:cNvSpPr/>
            <p:nvPr/>
          </p:nvSpPr>
          <p:spPr>
            <a:xfrm>
              <a:off x="7477387" y="482172"/>
              <a:ext cx="4074529" cy="514910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/>
            </a:gradFill>
            <a:ln cap="flat">
              <a:noFill/>
              <a:prstDash val="solid"/>
            </a:ln>
            <a:effectLst>
              <a:outerShdw dist="228601" dir="4740049" algn="tl">
                <a:srgbClr val="000000">
                  <a:alpha val="34000"/>
                </a:srgbClr>
              </a:outerShdw>
            </a:effectLst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Rectangle 18">
              <a:extLst>
                <a:ext uri="{FF2B5EF4-FFF2-40B4-BE49-F238E27FC236}">
                  <a16:creationId xmlns:a16="http://schemas.microsoft.com/office/drawing/2014/main" id="{B1DEF8EC-C196-344C-9B06-8C51BEEC5924}"/>
                </a:ext>
              </a:extLst>
            </p:cNvPr>
            <p:cNvSpPr/>
            <p:nvPr/>
          </p:nvSpPr>
          <p:spPr>
            <a:xfrm>
              <a:off x="7790450" y="812508"/>
              <a:ext cx="3450287" cy="4466450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/>
            </a:gradFill>
            <a:ln w="50804" cap="flat">
              <a:solidFill>
                <a:srgbClr val="191919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5762BE2C-D4BD-D145-949E-8848BB0EB4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51207" y="1129512"/>
            <a:ext cx="5532330" cy="1830583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B59E5A95-C409-9143-AB29-60F0D45D887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8124389" y="1122544"/>
            <a:ext cx="2791169" cy="3866330"/>
          </a:xfrm>
          <a:solidFill>
            <a:srgbClr val="D9D9D9"/>
          </a:solidFill>
        </p:spPr>
        <p:txBody>
          <a:bodyPr anchorCtr="1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D8BE05C-0F5B-814C-8614-AC7E85CA070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450329" y="3145993"/>
            <a:ext cx="5524402" cy="200374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9151288-0207-AD4F-AD7A-1DE5615B6A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1447385" y="5469858"/>
            <a:ext cx="5527346" cy="320122"/>
          </a:xfrm>
        </p:spPr>
        <p:txBody>
          <a:bodyPr/>
          <a:lstStyle>
            <a:lvl1pPr algn="l">
              <a:defRPr/>
            </a:lvl1pPr>
          </a:lstStyle>
          <a:p>
            <a:pPr lvl="0"/>
            <a:fld id="{CD98FCAF-7AA2-2E40-9ED5-7E23B193DAC4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A0791B7-7409-8941-AE79-60FBEB0BB7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447385" y="318640"/>
            <a:ext cx="5541007" cy="32092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1F68FEE-C058-2E4E-936A-E7BAC1E402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EF12E-E89E-0545-AB82-01F43635C6B7}" type="slidenum">
              <a:t>‹N°›</a:t>
            </a:fld>
            <a:endParaRPr lang="en-US"/>
          </a:p>
        </p:txBody>
      </p:sp>
      <p:cxnSp>
        <p:nvCxnSpPr>
          <p:cNvPr id="11" name="Straight Connector 30">
            <a:extLst>
              <a:ext uri="{FF2B5EF4-FFF2-40B4-BE49-F238E27FC236}">
                <a16:creationId xmlns:a16="http://schemas.microsoft.com/office/drawing/2014/main" id="{D064E2BC-7B46-DD47-A1A8-1A0F32C8115D}"/>
              </a:ext>
            </a:extLst>
          </p:cNvPr>
          <p:cNvCxnSpPr/>
          <p:nvPr/>
        </p:nvCxnSpPr>
        <p:spPr>
          <a:xfrm>
            <a:off x="1447385" y="3143606"/>
            <a:ext cx="5527347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66335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596CABA-08D5-EE48-ADC5-31CA4EC2CC60}"/>
              </a:ext>
            </a:extLst>
          </p:cNvPr>
          <p:cNvSpPr/>
          <p:nvPr/>
        </p:nvSpPr>
        <p:spPr>
          <a:xfrm>
            <a:off x="0" y="2019479"/>
            <a:ext cx="12191996" cy="4105939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A1055795-C889-1F4C-B65A-A62C2BBCE143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2307" b="-2307"/>
          <a:stretch>
            <a:fillRect/>
          </a:stretch>
        </p:blipFill>
        <p:spPr>
          <a:xfrm>
            <a:off x="0" y="6126480"/>
            <a:ext cx="12191996" cy="74295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E2540947-E96D-B342-A4CE-8AADAE3DCE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51582" y="804516"/>
            <a:ext cx="9603275" cy="10492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D63F705-C876-D04C-88C9-5852D853F98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451582" y="2015730"/>
            <a:ext cx="9603275" cy="34506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8B13846-65AA-6147-8E23-3072313AA68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554141" y="330372"/>
            <a:ext cx="3500716" cy="309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fld id="{B2D08D32-8000-FA40-8309-13BD74CA6301}" type="datetime1">
              <a:rPr lang="en-US"/>
              <a:pPr lvl="0"/>
              <a:t>6/6/21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AB8699A-B96B-E24E-8DC5-A606C897558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451582" y="329302"/>
            <a:ext cx="5938835" cy="309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91B260-A46E-0D4D-B4E5-CA69B505DCD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80060" y="798975"/>
            <a:ext cx="811017" cy="5035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800" b="0" i="0" u="none" strike="noStrike" kern="1200" cap="none" spc="0" baseline="0">
                <a:solidFill>
                  <a:srgbClr val="B71E42"/>
                </a:solidFill>
                <a:uFillTx/>
                <a:latin typeface="Gill Sans MT"/>
              </a:defRPr>
            </a:lvl1pPr>
          </a:lstStyle>
          <a:p>
            <a:pPr lvl="0"/>
            <a:fld id="{7403E143-09C5-4247-B192-5DD31AB7D75D}" type="slidenum">
              <a:t>‹N°›</a:t>
            </a:fld>
            <a:endParaRPr lang="en-US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838E7D5-EAF2-5B4D-8118-BDDA7CA71338}"/>
              </a:ext>
            </a:extLst>
          </p:cNvPr>
          <p:cNvCxnSpPr/>
          <p:nvPr/>
        </p:nvCxnSpPr>
        <p:spPr>
          <a:xfrm>
            <a:off x="0" y="6128409"/>
            <a:ext cx="12191996" cy="0"/>
          </a:xfrm>
          <a:prstGeom prst="straightConnector1">
            <a:avLst/>
          </a:prstGeom>
          <a:noFill/>
          <a:ln w="12701" cap="flat">
            <a:solidFill>
              <a:srgbClr val="000001">
                <a:alpha val="20000"/>
              </a:srgbClr>
            </a:solidFill>
            <a:prstDash val="solid"/>
            <a:miter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3200" b="0" i="0" u="none" strike="noStrike" kern="1200" cap="all" spc="0" baseline="0">
          <a:solidFill>
            <a:srgbClr val="000000"/>
          </a:solidFill>
          <a:uFillTx/>
          <a:latin typeface="Gill Sans MT"/>
        </a:defRPr>
      </a:lvl1pPr>
    </p:titleStyle>
    <p:bodyStyle>
      <a:lvl1pPr marL="228600" marR="0" lvl="0" indent="-228600" algn="l" defTabSz="914400" rtl="0" fontAlgn="auto" hangingPunct="1">
        <a:lnSpc>
          <a:spcPct val="120000"/>
        </a:lnSpc>
        <a:spcBef>
          <a:spcPts val="10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Gill Sans MT"/>
        </a:defRPr>
      </a:lvl1pPr>
      <a:lvl2pPr marL="685800" marR="0" lvl="1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Gill Sans MT"/>
        </a:defRPr>
      </a:lvl2pPr>
      <a:lvl3pPr marL="1143000" marR="0" lvl="2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fr-FR" sz="1600" b="0" i="0" u="none" strike="noStrike" kern="1200" cap="none" spc="0" baseline="0">
          <a:solidFill>
            <a:srgbClr val="000000"/>
          </a:solidFill>
          <a:uFillTx/>
          <a:latin typeface="Gill Sans MT"/>
        </a:defRPr>
      </a:lvl3pPr>
      <a:lvl4pPr marL="1600200" marR="0" lvl="3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fr-FR" sz="1400" b="0" i="0" u="none" strike="noStrike" kern="1200" cap="none" spc="0" baseline="0">
          <a:solidFill>
            <a:srgbClr val="000000"/>
          </a:solidFill>
          <a:uFillTx/>
          <a:latin typeface="Gill Sans MT"/>
        </a:defRPr>
      </a:lvl4pPr>
      <a:lvl5pPr marL="2057400" marR="0" lvl="4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fr-FR" sz="1200" b="0" i="0" u="none" strike="noStrike" kern="1200" cap="none" spc="0" baseline="0">
          <a:solidFill>
            <a:srgbClr val="000000"/>
          </a:solidFill>
          <a:uFillTx/>
          <a:latin typeface="Gill Sans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B5078D-1709-DF4F-9A7D-4B7D3387649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00025" y="802294"/>
            <a:ext cx="10854824" cy="2541428"/>
          </a:xfrm>
        </p:spPr>
        <p:txBody>
          <a:bodyPr/>
          <a:lstStyle/>
          <a:p>
            <a:pPr lvl="0"/>
            <a:r>
              <a:rPr lang="fr-FR" sz="4800">
                <a:latin typeface="Times New Roman" pitchFamily="18"/>
                <a:cs typeface="Times New Roman" pitchFamily="18"/>
              </a:rPr>
              <a:t>       </a:t>
            </a:r>
            <a:r>
              <a:rPr lang="fr-FR" sz="3600" b="1">
                <a:latin typeface="Times New Roman" pitchFamily="18"/>
                <a:cs typeface="Times New Roman" pitchFamily="18"/>
              </a:rPr>
              <a:t>Mise en situation professionnelle</a:t>
            </a:r>
            <a:br>
              <a:rPr lang="fr-FR" sz="4000"/>
            </a:br>
            <a:r>
              <a:rPr lang="fr-FR" sz="400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CFD64F-D75C-0F4D-9B87-D7B99677A99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/>
              <a:t>      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E594D-E613-4D4E-82CB-1D83CD15B4F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39EBAF-A9DC-2D47-8AED-E1D3A5246E0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sz="1800" u="sng">
              <a:latin typeface="Calibri" pitchFamily="34"/>
              <a:cs typeface="Times New Roman" pitchFamily="18"/>
            </a:endParaRPr>
          </a:p>
          <a:p>
            <a:pPr lvl="0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8006DB-4F04-6145-A5D9-63ED5E3423F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/>
              <a:t>Description des séances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67913-6AFA-4640-959A-7BF4EEF859F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/>
              <a:t>Volumes horaires</a:t>
            </a:r>
            <a:r>
              <a:rPr lang="fr-FR"/>
              <a:t>:</a:t>
            </a:r>
            <a:endParaRPr lang="fr-FR" b="1"/>
          </a:p>
          <a:p>
            <a:pPr lvl="0"/>
            <a:r>
              <a:rPr lang="fr-FR" b="1"/>
              <a:t>Lieu</a:t>
            </a:r>
            <a:r>
              <a:rPr lang="fr-FR"/>
              <a:t>: CDI</a:t>
            </a:r>
          </a:p>
          <a:p>
            <a:pPr lvl="0"/>
            <a:r>
              <a:rPr lang="fr-FR" b="1"/>
              <a:t>Intervenants:</a:t>
            </a:r>
            <a:r>
              <a:rPr lang="fr-FR"/>
              <a:t>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9E11C-6708-2E4E-949B-9B028C2032F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Séances:</a:t>
            </a:r>
          </a:p>
        </p:txBody>
      </p:sp>
      <p:graphicFrame>
        <p:nvGraphicFramePr>
          <p:cNvPr id="3" name="Espace réservé du contenu 6">
            <a:extLst>
              <a:ext uri="{FF2B5EF4-FFF2-40B4-BE49-F238E27FC236}">
                <a16:creationId xmlns:a16="http://schemas.microsoft.com/office/drawing/2014/main" id="{0CFF83B6-91AB-EB4A-A89A-71EF293518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04921" y="2333621"/>
          <a:ext cx="9820271" cy="3317991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963619">
                  <a:extLst>
                    <a:ext uri="{9D8B030D-6E8A-4147-A177-3AD203B41FA5}">
                      <a16:colId xmlns:a16="http://schemas.microsoft.com/office/drawing/2014/main" val="2275532315"/>
                    </a:ext>
                  </a:extLst>
                </a:gridCol>
                <a:gridCol w="1963619">
                  <a:extLst>
                    <a:ext uri="{9D8B030D-6E8A-4147-A177-3AD203B41FA5}">
                      <a16:colId xmlns:a16="http://schemas.microsoft.com/office/drawing/2014/main" val="594200288"/>
                    </a:ext>
                  </a:extLst>
                </a:gridCol>
                <a:gridCol w="1963619">
                  <a:extLst>
                    <a:ext uri="{9D8B030D-6E8A-4147-A177-3AD203B41FA5}">
                      <a16:colId xmlns:a16="http://schemas.microsoft.com/office/drawing/2014/main" val="1157695426"/>
                    </a:ext>
                  </a:extLst>
                </a:gridCol>
                <a:gridCol w="1964707">
                  <a:extLst>
                    <a:ext uri="{9D8B030D-6E8A-4147-A177-3AD203B41FA5}">
                      <a16:colId xmlns:a16="http://schemas.microsoft.com/office/drawing/2014/main" val="3701511577"/>
                    </a:ext>
                  </a:extLst>
                </a:gridCol>
                <a:gridCol w="1964707">
                  <a:extLst>
                    <a:ext uri="{9D8B030D-6E8A-4147-A177-3AD203B41FA5}">
                      <a16:colId xmlns:a16="http://schemas.microsoft.com/office/drawing/2014/main" val="1196726413"/>
                    </a:ext>
                  </a:extLst>
                </a:gridCol>
              </a:tblGrid>
              <a:tr h="446199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Séances et organisation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Acteurs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Activités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Ressources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Objectifs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096320"/>
                  </a:ext>
                </a:extLst>
              </a:tr>
              <a:tr h="933840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 1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711614"/>
                  </a:ext>
                </a:extLst>
              </a:tr>
              <a:tr h="933840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 2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8867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252A6-67EE-4041-A275-6E8BCFAEAA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Séances </a:t>
            </a:r>
          </a:p>
        </p:txBody>
      </p:sp>
      <p:graphicFrame>
        <p:nvGraphicFramePr>
          <p:cNvPr id="3" name="Espace réservé du contenu 6">
            <a:extLst>
              <a:ext uri="{FF2B5EF4-FFF2-40B4-BE49-F238E27FC236}">
                <a16:creationId xmlns:a16="http://schemas.microsoft.com/office/drawing/2014/main" id="{05F50377-0CC4-E749-98B2-1449682D8F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81128" y="2209803"/>
          <a:ext cx="9896478" cy="2749289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978862">
                  <a:extLst>
                    <a:ext uri="{9D8B030D-6E8A-4147-A177-3AD203B41FA5}">
                      <a16:colId xmlns:a16="http://schemas.microsoft.com/office/drawing/2014/main" val="1147494430"/>
                    </a:ext>
                  </a:extLst>
                </a:gridCol>
                <a:gridCol w="1978862">
                  <a:extLst>
                    <a:ext uri="{9D8B030D-6E8A-4147-A177-3AD203B41FA5}">
                      <a16:colId xmlns:a16="http://schemas.microsoft.com/office/drawing/2014/main" val="187133952"/>
                    </a:ext>
                  </a:extLst>
                </a:gridCol>
                <a:gridCol w="1978862">
                  <a:extLst>
                    <a:ext uri="{9D8B030D-6E8A-4147-A177-3AD203B41FA5}">
                      <a16:colId xmlns:a16="http://schemas.microsoft.com/office/drawing/2014/main" val="2852486823"/>
                    </a:ext>
                  </a:extLst>
                </a:gridCol>
                <a:gridCol w="1979950">
                  <a:extLst>
                    <a:ext uri="{9D8B030D-6E8A-4147-A177-3AD203B41FA5}">
                      <a16:colId xmlns:a16="http://schemas.microsoft.com/office/drawing/2014/main" val="1849112434"/>
                    </a:ext>
                  </a:extLst>
                </a:gridCol>
                <a:gridCol w="1979950">
                  <a:extLst>
                    <a:ext uri="{9D8B030D-6E8A-4147-A177-3AD203B41FA5}">
                      <a16:colId xmlns:a16="http://schemas.microsoft.com/office/drawing/2014/main" val="983606142"/>
                    </a:ext>
                  </a:extLst>
                </a:gridCol>
              </a:tblGrid>
              <a:tr h="470074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Séances et organisation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Acteurs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Activités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Ressources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Objectifs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886193"/>
                  </a:ext>
                </a:extLst>
              </a:tr>
              <a:tr h="983812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 3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4956913"/>
                  </a:ext>
                </a:extLst>
              </a:tr>
              <a:tr h="983812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 4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1406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17417C-A735-C542-9C13-FD2B18349D4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Séances</a:t>
            </a:r>
          </a:p>
        </p:txBody>
      </p:sp>
      <p:graphicFrame>
        <p:nvGraphicFramePr>
          <p:cNvPr id="3" name="Espace réservé du contenu 3">
            <a:extLst>
              <a:ext uri="{FF2B5EF4-FFF2-40B4-BE49-F238E27FC236}">
                <a16:creationId xmlns:a16="http://schemas.microsoft.com/office/drawing/2014/main" id="{552B311B-B3F8-AD4C-BA88-ED95AEE1A4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52553" y="2257425"/>
          <a:ext cx="9963146" cy="272088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992194">
                  <a:extLst>
                    <a:ext uri="{9D8B030D-6E8A-4147-A177-3AD203B41FA5}">
                      <a16:colId xmlns:a16="http://schemas.microsoft.com/office/drawing/2014/main" val="4217289665"/>
                    </a:ext>
                  </a:extLst>
                </a:gridCol>
                <a:gridCol w="1992194">
                  <a:extLst>
                    <a:ext uri="{9D8B030D-6E8A-4147-A177-3AD203B41FA5}">
                      <a16:colId xmlns:a16="http://schemas.microsoft.com/office/drawing/2014/main" val="4138000323"/>
                    </a:ext>
                  </a:extLst>
                </a:gridCol>
                <a:gridCol w="1992194">
                  <a:extLst>
                    <a:ext uri="{9D8B030D-6E8A-4147-A177-3AD203B41FA5}">
                      <a16:colId xmlns:a16="http://schemas.microsoft.com/office/drawing/2014/main" val="470488932"/>
                    </a:ext>
                  </a:extLst>
                </a:gridCol>
                <a:gridCol w="1993291">
                  <a:extLst>
                    <a:ext uri="{9D8B030D-6E8A-4147-A177-3AD203B41FA5}">
                      <a16:colId xmlns:a16="http://schemas.microsoft.com/office/drawing/2014/main" val="1602496987"/>
                    </a:ext>
                  </a:extLst>
                </a:gridCol>
                <a:gridCol w="1993291">
                  <a:extLst>
                    <a:ext uri="{9D8B030D-6E8A-4147-A177-3AD203B41FA5}">
                      <a16:colId xmlns:a16="http://schemas.microsoft.com/office/drawing/2014/main" val="2044959735"/>
                    </a:ext>
                  </a:extLst>
                </a:gridCol>
              </a:tblGrid>
              <a:tr h="460894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Séances et organisation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Acteurs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Activités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Ressources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Objectifs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118953"/>
                  </a:ext>
                </a:extLst>
              </a:tr>
              <a:tr h="964591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 5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080706"/>
                  </a:ext>
                </a:extLst>
              </a:tr>
              <a:tr h="964591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Séance 6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/>
                        <a:t> </a:t>
                      </a:r>
                      <a:endParaRPr lang="fr-FR" sz="1100">
                        <a:latin typeface="Calibri" pitchFamily="34"/>
                        <a:ea typeface="Calibri" pitchFamily="34"/>
                        <a:cs typeface="Times New Roman" pitchFamily="1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320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CEBDC5-2815-5F47-8A03-D1CA9901335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Iii</a:t>
            </a:r>
            <a:r>
              <a:rPr lang="fr-FR" b="1"/>
              <a:t> </a:t>
            </a:r>
            <a:r>
              <a:rPr lang="fr-FR" b="1">
                <a:latin typeface="Times New Roman" pitchFamily="18"/>
                <a:cs typeface="Times New Roman" pitchFamily="18"/>
              </a:rPr>
              <a:t>bibliographie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687B0A-74A8-1143-BF75-752069E1687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37725-DDE4-6E4B-963F-3F777E3E30E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corpus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A9A277-D39A-E746-9786-7CE72D22DEA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800" u="sng">
                <a:latin typeface="Times New Roman" pitchFamily="18"/>
                <a:cs typeface="Times New Roman" pitchFamily="18"/>
              </a:rPr>
              <a:t>Pour les enseignants</a:t>
            </a:r>
            <a:r>
              <a:rPr lang="fr-FR" sz="1800">
                <a:latin typeface="Times New Roman" pitchFamily="18"/>
                <a:cs typeface="Times New Roman" pitchFamily="18"/>
              </a:rPr>
              <a:t> :</a:t>
            </a:r>
          </a:p>
          <a:p>
            <a:pPr lvl="0"/>
            <a:endParaRPr lang="fr-FR" u="sn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BA634C-8B36-0E48-86AE-F6DA9FDAD8E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7F048E-D0D4-1544-AF35-871F6FDA2D6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79B2FD-E8EF-FD44-A6F8-44EA6924B4A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Démarche de recherche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D9B846-0041-244F-B42D-D8FEBE593E5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u="sng">
                <a:latin typeface="Times New Roman" pitchFamily="18"/>
                <a:cs typeface="Times New Roman" pitchFamily="18"/>
              </a:rPr>
              <a:t>Problématique</a:t>
            </a:r>
            <a:r>
              <a:rPr lang="fr-FR">
                <a:latin typeface="Times New Roman" pitchFamily="18"/>
                <a:cs typeface="Times New Roman" pitchFamily="18"/>
              </a:rPr>
              <a:t>: </a:t>
            </a:r>
          </a:p>
          <a:p>
            <a:pPr lvl="0"/>
            <a:r>
              <a:rPr lang="fr-FR" sz="1800" u="sng">
                <a:latin typeface="Times New Roman" pitchFamily="18"/>
                <a:cs typeface="Times New Roman" pitchFamily="18"/>
              </a:rPr>
              <a:t>Réservoirs de ressources :</a:t>
            </a:r>
            <a:endParaRPr lang="fr-FR" sz="1800">
              <a:latin typeface="Times New Roman" pitchFamily="18"/>
              <a:cs typeface="Times New Roman" pitchFamily="18"/>
            </a:endParaRPr>
          </a:p>
          <a:p>
            <a:pPr lvl="0"/>
            <a:r>
              <a:rPr lang="fr-FR" sz="1800">
                <a:latin typeface="Times New Roman" pitchFamily="18"/>
                <a:cs typeface="Times New Roman" pitchFamily="18"/>
              </a:rPr>
              <a:t>les </a:t>
            </a:r>
            <a:r>
              <a:rPr lang="fr-FR" sz="1800" u="sng">
                <a:latin typeface="Times New Roman" pitchFamily="18"/>
                <a:cs typeface="Times New Roman" pitchFamily="18"/>
              </a:rPr>
              <a:t>mots clés</a:t>
            </a:r>
            <a:r>
              <a:rPr lang="fr-FR" sz="1800">
                <a:latin typeface="Times New Roman" pitchFamily="18"/>
                <a:cs typeface="Times New Roman" pitchFamily="18"/>
              </a:rPr>
              <a:t> :</a:t>
            </a:r>
          </a:p>
          <a:p>
            <a:pPr lvl="0"/>
            <a:endParaRPr lang="fr-FR"/>
          </a:p>
          <a:p>
            <a:pPr lvl="0"/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FDED57-5638-A846-8FEB-B4506D97AE28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Iv Analyse documentaire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1B0574-4238-8F4A-8BB0-8847831B752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2D00E-1604-AD4D-8942-BD22001A28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Sujet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250B58-7580-7148-8A45-573646E7F19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800">
              <a:latin typeface="Calibri" pitchFamily="34"/>
              <a:cs typeface="Times New Roman" pitchFamily="18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800">
              <a:highlight>
                <a:srgbClr val="FF0000"/>
              </a:highlight>
              <a:latin typeface="Calibri" pitchFamily="34"/>
              <a:cs typeface="Times New Roman" pitchFamily="18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800">
              <a:highlight>
                <a:srgbClr val="FF0000"/>
              </a:highlight>
              <a:latin typeface="Calibri" pitchFamily="34"/>
              <a:cs typeface="Times New Roman" pitchFamily="18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800">
              <a:highlight>
                <a:srgbClr val="FF0000"/>
              </a:highlight>
              <a:latin typeface="Calibri" pitchFamily="34"/>
              <a:cs typeface="Times New Roman" pitchFamily="18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800">
              <a:highlight>
                <a:srgbClr val="FF0000"/>
              </a:highlight>
              <a:latin typeface="Calibri" pitchFamily="34"/>
              <a:cs typeface="Times New Roman" pitchFamily="18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1800">
                <a:highlight>
                  <a:srgbClr val="FF0000"/>
                </a:highlight>
                <a:latin typeface="Times New Roman" pitchFamily="18"/>
                <a:cs typeface="Times New Roman" pitchFamily="18"/>
              </a:rPr>
              <a:t>Contexte </a:t>
            </a:r>
            <a:r>
              <a:rPr lang="fr-FR" sz="1800">
                <a:highlight>
                  <a:srgbClr val="FFFF00"/>
                </a:highlight>
                <a:latin typeface="Times New Roman" pitchFamily="18"/>
                <a:cs typeface="Times New Roman" pitchFamily="18"/>
              </a:rPr>
              <a:t>programmes </a:t>
            </a:r>
            <a:r>
              <a:rPr lang="fr-FR" sz="1800">
                <a:highlight>
                  <a:srgbClr val="00FF00"/>
                </a:highlight>
                <a:latin typeface="Times New Roman" pitchFamily="18"/>
                <a:cs typeface="Times New Roman" pitchFamily="18"/>
              </a:rPr>
              <a:t>partenaires </a:t>
            </a:r>
            <a:r>
              <a:rPr lang="fr-FR" sz="1800">
                <a:highlight>
                  <a:srgbClr val="C0C0C0"/>
                </a:highlight>
                <a:latin typeface="Times New Roman" pitchFamily="18"/>
                <a:cs typeface="Times New Roman" pitchFamily="18"/>
              </a:rPr>
              <a:t>production </a:t>
            </a:r>
            <a:r>
              <a:rPr lang="fr-FR" sz="1800">
                <a:highlight>
                  <a:srgbClr val="FF00FF"/>
                </a:highlight>
                <a:latin typeface="Times New Roman" pitchFamily="18"/>
                <a:cs typeface="Times New Roman" pitchFamily="18"/>
              </a:rPr>
              <a:t>niveau mots clès du programme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800">
              <a:highlight>
                <a:srgbClr val="FF0000"/>
              </a:highlight>
              <a:latin typeface="Calibri" pitchFamily="34"/>
              <a:cs typeface="Times New Roman" pitchFamily="18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800">
              <a:highlight>
                <a:srgbClr val="FF0000"/>
              </a:highlight>
              <a:latin typeface="Calibri" pitchFamily="34"/>
              <a:cs typeface="Times New Roman" pitchFamily="18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800">
              <a:highlight>
                <a:srgbClr val="FF0000"/>
              </a:highlight>
              <a:latin typeface="Calibri" pitchFamily="34"/>
              <a:cs typeface="Times New Roman" pitchFamily="18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>
              <a:solidFill>
                <a:srgbClr val="FFFFFF"/>
              </a:solidFill>
              <a:highlight>
                <a:srgbClr val="FF0000"/>
              </a:highlight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6E397-5DFB-504F-96BB-A22BB62D7A5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Analyse documentaire: </a:t>
            </a:r>
            <a:r>
              <a:rPr lang="fr-FR" b="1" u="sng">
                <a:latin typeface="Times New Roman" pitchFamily="18"/>
                <a:cs typeface="Times New Roman" pitchFamily="18"/>
              </a:rPr>
              <a:t>document</a:t>
            </a:r>
            <a:r>
              <a:rPr lang="fr-FR" b="1">
                <a:latin typeface="Times New Roman" pitchFamily="18"/>
                <a:cs typeface="Times New Roman" pitchFamily="18"/>
              </a:rPr>
              <a:t>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872955-8E4F-9E44-9E45-EA59C6CB255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sz="1800" b="1">
              <a:latin typeface="Calibri" pitchFamily="34"/>
              <a:cs typeface="Times New Roman" pitchFamily="18"/>
            </a:endParaRPr>
          </a:p>
          <a:p>
            <a:pPr lvl="0"/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33772-F6D7-7C4B-A3FA-0C170A5CDA9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/>
              <a:t>Analyse documentaire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87DA0C-7273-AC47-9ACF-740F8221599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5BA285-CB4A-344B-968C-AECCBC4490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Analyse documentaire : document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AB5BCB-337B-5E42-9B8C-A248452B041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C8654-7D16-BC4D-91F9-05F524D503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Analyse documentaire</a:t>
            </a:r>
          </a:p>
        </p:txBody>
      </p:sp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A7114F12-8183-CC4C-9A24-640CD0B8D39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46A181-4CE4-FB4E-A17E-6944877BDBE2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V Conclusion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F9C041-F72A-8043-8949-176C1175C17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3D44D-47DA-A44E-8346-4A7D33DD84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B27D13-722D-E540-82A6-B1EE719861D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u="sng"/>
              <a:t>Bilan </a:t>
            </a:r>
          </a:p>
          <a:p>
            <a:pPr lvl="0"/>
            <a:endParaRPr lang="fr-FR"/>
          </a:p>
          <a:p>
            <a:pPr lvl="0"/>
            <a:endParaRPr lang="fr-FR"/>
          </a:p>
          <a:p>
            <a:pPr lvl="0"/>
            <a:endParaRPr lang="fr-FR"/>
          </a:p>
          <a:p>
            <a:pPr lvl="0"/>
            <a:r>
              <a:rPr lang="fr-FR" u="sng">
                <a:latin typeface="Times New Roman" pitchFamily="18"/>
                <a:cs typeface="Times New Roman" pitchFamily="18"/>
              </a:rPr>
              <a:t>Perspective</a:t>
            </a:r>
          </a:p>
          <a:p>
            <a:pPr lvl="0"/>
            <a:endParaRPr lang="fr-FR"/>
          </a:p>
          <a:p>
            <a:pPr lvl="0"/>
            <a:endParaRPr lang="fr-FR"/>
          </a:p>
          <a:p>
            <a:pPr lvl="0"/>
            <a:endParaRPr lang="fr-FR"/>
          </a:p>
          <a:p>
            <a:pPr lvl="0"/>
            <a:endParaRPr lang="fr-FR"/>
          </a:p>
          <a:p>
            <a:pPr lvl="0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4E1FE-D2F4-994C-8C0B-8D2C6468D7B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7E1DFA-D593-7348-97D0-79425538BF8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0000"/>
              </a:lnSpc>
            </a:pPr>
            <a:r>
              <a:rPr lang="fr-FR" sz="1300" b="1">
                <a:latin typeface="Times New Roman" pitchFamily="18"/>
                <a:cs typeface="Times New Roman" pitchFamily="18"/>
              </a:rPr>
              <a:t>I Eléments de cadrage:</a:t>
            </a:r>
          </a:p>
          <a:p>
            <a:pPr lvl="0">
              <a:lnSpc>
                <a:spcPct val="110000"/>
              </a:lnSpc>
            </a:pPr>
            <a:r>
              <a:rPr lang="fr-FR" sz="1300">
                <a:latin typeface="Times New Roman" pitchFamily="18"/>
                <a:cs typeface="Times New Roman" pitchFamily="18"/>
              </a:rPr>
              <a:t>Définitions</a:t>
            </a:r>
          </a:p>
          <a:p>
            <a:pPr lvl="0">
              <a:lnSpc>
                <a:spcPct val="110000"/>
              </a:lnSpc>
            </a:pPr>
            <a:r>
              <a:rPr lang="fr-FR" sz="1300">
                <a:latin typeface="Times New Roman" pitchFamily="18"/>
                <a:cs typeface="Times New Roman" pitchFamily="18"/>
              </a:rPr>
              <a:t>Projet pédagogique</a:t>
            </a:r>
          </a:p>
          <a:p>
            <a:pPr lvl="0">
              <a:lnSpc>
                <a:spcPct val="110000"/>
              </a:lnSpc>
            </a:pPr>
            <a:r>
              <a:rPr lang="fr-FR" sz="1300">
                <a:latin typeface="Times New Roman" pitchFamily="18"/>
                <a:cs typeface="Times New Roman" pitchFamily="18"/>
              </a:rPr>
              <a:t>Rôle du professeur documentaliste</a:t>
            </a:r>
          </a:p>
          <a:p>
            <a:pPr lvl="0">
              <a:lnSpc>
                <a:spcPct val="110000"/>
              </a:lnSpc>
            </a:pPr>
            <a:r>
              <a:rPr lang="fr-FR" sz="1300">
                <a:latin typeface="Times New Roman" pitchFamily="18"/>
                <a:cs typeface="Times New Roman" pitchFamily="18"/>
              </a:rPr>
              <a:t>Compétences</a:t>
            </a:r>
          </a:p>
          <a:p>
            <a:pPr lvl="0">
              <a:lnSpc>
                <a:spcPct val="110000"/>
              </a:lnSpc>
            </a:pPr>
            <a:r>
              <a:rPr lang="fr-FR" sz="1300" b="1">
                <a:latin typeface="Times New Roman" pitchFamily="18"/>
                <a:cs typeface="Times New Roman" pitchFamily="18"/>
              </a:rPr>
              <a:t>II Séquence</a:t>
            </a:r>
            <a:r>
              <a:rPr lang="fr-FR" sz="1300">
                <a:latin typeface="Times New Roman" pitchFamily="18"/>
                <a:cs typeface="Times New Roman" pitchFamily="18"/>
              </a:rPr>
              <a:t> : séance et évaluation</a:t>
            </a:r>
            <a:endParaRPr lang="fr-FR" sz="1300" b="1">
              <a:latin typeface="Times New Roman" pitchFamily="18"/>
              <a:cs typeface="Times New Roman" pitchFamily="18"/>
            </a:endParaRPr>
          </a:p>
          <a:p>
            <a:pPr lvl="0">
              <a:lnSpc>
                <a:spcPct val="110000"/>
              </a:lnSpc>
            </a:pPr>
            <a:r>
              <a:rPr lang="fr-FR" sz="1300" b="1">
                <a:latin typeface="Times New Roman" pitchFamily="18"/>
                <a:cs typeface="Times New Roman" pitchFamily="18"/>
              </a:rPr>
              <a:t>III Bibliographie</a:t>
            </a:r>
          </a:p>
          <a:p>
            <a:pPr lvl="0">
              <a:lnSpc>
                <a:spcPct val="110000"/>
              </a:lnSpc>
            </a:pPr>
            <a:r>
              <a:rPr lang="fr-FR" sz="1300">
                <a:latin typeface="Times New Roman" pitchFamily="18"/>
                <a:cs typeface="Times New Roman" pitchFamily="18"/>
              </a:rPr>
              <a:t>Démarche de recherche</a:t>
            </a:r>
          </a:p>
          <a:p>
            <a:pPr lvl="0">
              <a:lnSpc>
                <a:spcPct val="110000"/>
              </a:lnSpc>
            </a:pPr>
            <a:r>
              <a:rPr lang="fr-FR" sz="1300" b="1">
                <a:latin typeface="Times New Roman" pitchFamily="18"/>
                <a:cs typeface="Times New Roman" pitchFamily="18"/>
              </a:rPr>
              <a:t>IV Analyse documentaire</a:t>
            </a:r>
          </a:p>
          <a:p>
            <a:pPr lvl="0">
              <a:lnSpc>
                <a:spcPct val="110000"/>
              </a:lnSpc>
            </a:pPr>
            <a:r>
              <a:rPr lang="fr-FR" sz="1500" b="1">
                <a:latin typeface="Times New Roman" pitchFamily="18"/>
                <a:cs typeface="Times New Roman" pitchFamily="18"/>
              </a:rPr>
              <a:t>Conclusion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92C2BA-12FC-4540-BE2D-43EBBC72A3D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définitions:</a:t>
            </a:r>
            <a:endParaRPr lang="fr-FR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4DEE4B-85DA-9442-B8F0-E78B3976842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064FC-9063-B048-8BA8-CEFA2CD3C52E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I Eléments de cadrage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6536E2-8C34-0040-ACFA-F198FE4AB63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4241AA-2FDC-B74A-A21D-0812787ACB5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Projet pédagogique</a:t>
            </a:r>
            <a:endParaRPr lang="fr-FR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ACE7EE-164B-3640-8C03-8C9A8C5A57F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" pitchFamily="34"/>
              <a:buChar char="-"/>
            </a:pPr>
            <a:endParaRPr lang="fr-FR">
              <a:latin typeface="Times New Roman" pitchFamily="18"/>
            </a:endParaRPr>
          </a:p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Projet pédagogique </a:t>
            </a:r>
            <a:r>
              <a:rPr lang="fr-FR">
                <a:latin typeface="Times New Roman" pitchFamily="18"/>
                <a:cs typeface="Times New Roman" pitchFamily="18"/>
              </a:rPr>
              <a:t>:</a:t>
            </a:r>
          </a:p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Production </a:t>
            </a:r>
            <a:r>
              <a:rPr lang="fr-FR">
                <a:latin typeface="Times New Roman" pitchFamily="18"/>
                <a:cs typeface="Times New Roman" pitchFamily="18"/>
              </a:rPr>
              <a:t>:</a:t>
            </a:r>
          </a:p>
          <a:p>
            <a:pPr lvl="0"/>
            <a:r>
              <a:rPr lang="fr-FR" sz="1800" b="1">
                <a:latin typeface="Times New Roman" pitchFamily="18"/>
                <a:cs typeface="Times New Roman" pitchFamily="18"/>
              </a:rPr>
              <a:t>Prérequis :</a:t>
            </a:r>
          </a:p>
          <a:p>
            <a:pPr lvl="0"/>
            <a:r>
              <a:rPr lang="fr-FR" sz="1800" b="1">
                <a:latin typeface="Times New Roman" pitchFamily="18"/>
                <a:cs typeface="Times New Roman" pitchFamily="18"/>
              </a:rPr>
              <a:t>Objectifs :</a:t>
            </a:r>
            <a:endParaRPr lang="fr-FR" sz="1800">
              <a:latin typeface="Times New Roman" pitchFamily="18"/>
              <a:cs typeface="Times New Roman" pitchFamily="18"/>
            </a:endParaRPr>
          </a:p>
          <a:p>
            <a:pPr lvl="0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5C2CA-FCBB-DC43-90C7-391D6060AFE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Rôle du professeur documentaliste</a:t>
            </a:r>
            <a:br>
              <a:rPr lang="fr-FR" b="1">
                <a:latin typeface="Times New Roman" pitchFamily="18"/>
                <a:cs typeface="Times New Roman" pitchFamily="18"/>
              </a:rPr>
            </a:br>
            <a:r>
              <a:rPr lang="fr-FR" b="1">
                <a:latin typeface="Times New Roman" pitchFamily="18"/>
                <a:cs typeface="Times New Roman" pitchFamily="18"/>
              </a:rPr>
              <a:t>Dans le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119033-5FC6-C148-8018-775602B381A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sz="1600"/>
          </a:p>
          <a:p>
            <a:pPr lvl="0"/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241C2-FC45-9842-A3DC-E408E0A39C6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7E0962-8E1D-9E4E-B1B8-AB432EF1998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67FED-76E1-F646-B7DF-1E033A537539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b="1">
                <a:latin typeface="Times New Roman" pitchFamily="18"/>
                <a:cs typeface="Times New Roman" pitchFamily="18"/>
              </a:rPr>
              <a:t>II séquence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6D22EA-751F-F340-ABA1-FC5D87B82DE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TM10001114%5b%5bfn=Galerie%5d%5d</Template>
  <TotalTime>327</TotalTime>
  <Words>202</Words>
  <Application>Microsoft Macintosh PowerPoint</Application>
  <PresentationFormat>Grand écran</PresentationFormat>
  <Paragraphs>129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Gill Sans MT</vt:lpstr>
      <vt:lpstr>Times New Roman</vt:lpstr>
      <vt:lpstr>Galerie</vt:lpstr>
      <vt:lpstr>       Mise en situation professionnelle  </vt:lpstr>
      <vt:lpstr>Sujet</vt:lpstr>
      <vt:lpstr>Sommaire</vt:lpstr>
      <vt:lpstr>définitions:</vt:lpstr>
      <vt:lpstr>I Eléments de cadrage</vt:lpstr>
      <vt:lpstr>Projet pédagogique</vt:lpstr>
      <vt:lpstr>Rôle du professeur documentaliste Dans le projet</vt:lpstr>
      <vt:lpstr>Compétences</vt:lpstr>
      <vt:lpstr>II séquence</vt:lpstr>
      <vt:lpstr>Evaluation</vt:lpstr>
      <vt:lpstr>Description des séances</vt:lpstr>
      <vt:lpstr>Séances:</vt:lpstr>
      <vt:lpstr>Séances </vt:lpstr>
      <vt:lpstr>Séances</vt:lpstr>
      <vt:lpstr>Iii bibliographie</vt:lpstr>
      <vt:lpstr>corpus</vt:lpstr>
      <vt:lpstr>Bibliographie</vt:lpstr>
      <vt:lpstr>Démarche de recherche</vt:lpstr>
      <vt:lpstr>Iv Analyse documentaire</vt:lpstr>
      <vt:lpstr>Analyse documentaire: document 1</vt:lpstr>
      <vt:lpstr>Analyse documentaire</vt:lpstr>
      <vt:lpstr>Analyse documentaire : document 2</vt:lpstr>
      <vt:lpstr>Analyse documentaire</vt:lpstr>
      <vt:lpstr>V Conclusion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situation  professionnelle Capes de documentation</dc:title>
  <dc:creator>Sabine Taccolini</dc:creator>
  <cp:lastModifiedBy>Sylvain BERARD</cp:lastModifiedBy>
  <cp:revision>43</cp:revision>
  <dcterms:created xsi:type="dcterms:W3CDTF">2021-05-10T16:35:10Z</dcterms:created>
  <dcterms:modified xsi:type="dcterms:W3CDTF">2021-06-06T10:10:17Z</dcterms:modified>
</cp:coreProperties>
</file>