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autoCompressPictures="0">
  <p:sldMasterIdLst>
    <p:sldMasterId id="2147483648" r:id="rId1"/>
  </p:sldMasterIdLst>
  <p:notesMasterIdLst>
    <p:notesMasterId r:id="rId27"/>
  </p:notesMasterIdLst>
  <p:sldIdLst>
    <p:sldId id="256" r:id="rId2"/>
    <p:sldId id="259" r:id="rId3"/>
    <p:sldId id="296" r:id="rId4"/>
    <p:sldId id="260" r:id="rId5"/>
    <p:sldId id="257" r:id="rId6"/>
    <p:sldId id="319" r:id="rId7"/>
    <p:sldId id="266" r:id="rId8"/>
    <p:sldId id="321" r:id="rId9"/>
    <p:sldId id="265" r:id="rId10"/>
    <p:sldId id="291" r:id="rId11"/>
    <p:sldId id="268" r:id="rId12"/>
    <p:sldId id="299" r:id="rId13"/>
    <p:sldId id="300" r:id="rId14"/>
    <p:sldId id="292" r:id="rId15"/>
    <p:sldId id="294" r:id="rId16"/>
    <p:sldId id="322" r:id="rId17"/>
    <p:sldId id="303" r:id="rId18"/>
    <p:sldId id="293" r:id="rId19"/>
    <p:sldId id="278" r:id="rId20"/>
    <p:sldId id="281" r:id="rId21"/>
    <p:sldId id="289" r:id="rId22"/>
    <p:sldId id="323" r:id="rId23"/>
    <p:sldId id="324" r:id="rId24"/>
    <p:sldId id="286" r:id="rId25"/>
    <p:sldId id="311" r:id="rId26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52" roundtripDataSignature="AMtx7mi/ODJERsnOd9Be4faGjtGmq5wRe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A7BD"/>
    <a:srgbClr val="EBECF0"/>
    <a:srgbClr val="29706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FFEAC18A-9706-4AD8-9FD2-859B1A0B06C7}">
  <a:tblStyle styleId="{FFEAC18A-9706-4AD8-9FD2-859B1A0B06C7}" styleName="Table_0">
    <a:wholeTbl>
      <a:tcTxStyle b="off" i="off">
        <a:font>
          <a:latin typeface="Arial"/>
          <a:ea typeface="Arial"/>
          <a:cs typeface="Arial"/>
        </a:font>
        <a:schemeClr val="dk1"/>
      </a:tcTxStyle>
      <a:tcStyle>
        <a:tcBdr>
          <a:left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  <a:band1H>
      <a:tcTxStyle/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TxStyle/>
      <a:tcStyle>
        <a:tcBdr/>
      </a:tcStyle>
    </a:band2H>
    <a:band1V>
      <a:tcTxStyle/>
      <a:tcStyle>
        <a:tcBdr>
          <a:top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TxStyle/>
      <a:tcStyle>
        <a:tcBdr/>
      </a:tcStyle>
    </a:band2V>
    <a:lastCol>
      <a:tcTxStyle b="on" i="off"/>
      <a:tcStyle>
        <a:tcBdr>
          <a:left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lastCol>
    <a:firstCol>
      <a:tcTxStyle b="on" i="off"/>
      <a:tcStyle>
        <a:tcBdr>
          <a:left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firstCol>
    <a:lastRow>
      <a:tcTxStyle b="on" i="off"/>
      <a:tcStyle>
        <a:tcBdr>
          <a:left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FFFFF">
              <a:alpha val="0"/>
            </a:srgbClr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Arial"/>
          <a:ea typeface="Arial"/>
          <a:cs typeface="Arial"/>
        </a:font>
        <a:schemeClr val="lt1"/>
      </a:tcTxStyle>
      <a:tcStyle>
        <a:tcBdr>
          <a:left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chemeClr val="accent6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18603FDC-E32A-4AB5-989C-0864C3EAD2B8}" styleName="Style à thème 2 - Accentuation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B4B98B0-60AC-42C2-AFA5-B58CD77FA1E5}" styleName="Style léger 1 - Accentuation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72833802-FEF1-4C79-8D5D-14CF1EAF98D9}" styleName="Style léger 2 - Accentuation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367"/>
    <p:restoredTop sz="81497"/>
  </p:normalViewPr>
  <p:slideViewPr>
    <p:cSldViewPr snapToGrid="0">
      <p:cViewPr varScale="1">
        <p:scale>
          <a:sx n="132" d="100"/>
          <a:sy n="132" d="100"/>
        </p:scale>
        <p:origin x="1376" y="16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52" Type="http://customschemas.google.com/relationships/presentationmetadata" Target="meta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56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2" name="Google Shape;52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5" name="Google Shape;65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3750504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8" name="Google Shape;138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8" name="Google Shape;138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1636225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8" name="Google Shape;138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4873178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5" name="Google Shape;65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5123411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" name="Google Shape;166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5" name="Google Shape;65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28117291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9" name="Google Shape;209;p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0" name="Google Shape;230;p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0" name="Google Shape;230;p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758596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1" name="Google Shape;71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6" name="Google Shape;266;p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611665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5" name="Google Shape;65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978312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8" name="Google Shape;78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8" name="Google Shape;58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7" name="Google Shape;107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4" name="Google Shape;124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4" name="Google Shape;124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7" name="Google Shape;117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35"/>
          <p:cNvSpPr txBox="1">
            <a:spLocks noGrp="1"/>
          </p:cNvSpPr>
          <p:nvPr>
            <p:ph type="ctrTitle"/>
          </p:nvPr>
        </p:nvSpPr>
        <p:spPr>
          <a:xfrm>
            <a:off x="645225" y="2762725"/>
            <a:ext cx="6736500" cy="115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None/>
              <a:defRPr sz="4400">
                <a:solidFill>
                  <a:schemeClr val="dk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None/>
              <a:defRPr sz="4400">
                <a:solidFill>
                  <a:schemeClr val="dk2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None/>
              <a:defRPr sz="4400">
                <a:solidFill>
                  <a:schemeClr val="dk2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None/>
              <a:defRPr sz="4400">
                <a:solidFill>
                  <a:schemeClr val="dk2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None/>
              <a:defRPr sz="4400">
                <a:solidFill>
                  <a:schemeClr val="dk2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None/>
              <a:defRPr sz="4400">
                <a:solidFill>
                  <a:schemeClr val="dk2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None/>
              <a:defRPr sz="4400">
                <a:solidFill>
                  <a:schemeClr val="dk2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None/>
              <a:defRPr sz="4400">
                <a:solidFill>
                  <a:schemeClr val="dk2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None/>
              <a:defRPr sz="4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35"/>
          <p:cNvSpPr/>
          <p:nvPr/>
        </p:nvSpPr>
        <p:spPr>
          <a:xfrm>
            <a:off x="5938246" y="2533163"/>
            <a:ext cx="721800" cy="771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" name="Google Shape;12;p35"/>
          <p:cNvSpPr/>
          <p:nvPr/>
        </p:nvSpPr>
        <p:spPr>
          <a:xfrm>
            <a:off x="6659861" y="2533163"/>
            <a:ext cx="721800" cy="771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" name="Google Shape;13;p35"/>
          <p:cNvSpPr/>
          <p:nvPr/>
        </p:nvSpPr>
        <p:spPr>
          <a:xfrm>
            <a:off x="-1" y="2533163"/>
            <a:ext cx="721800" cy="771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" name="Google Shape;14;p35"/>
          <p:cNvSpPr/>
          <p:nvPr/>
        </p:nvSpPr>
        <p:spPr>
          <a:xfrm>
            <a:off x="721425" y="2533163"/>
            <a:ext cx="5216700" cy="771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_AND_TWO_COLUMNS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6"/>
          <p:cNvSpPr/>
          <p:nvPr/>
        </p:nvSpPr>
        <p:spPr>
          <a:xfrm>
            <a:off x="7356366" y="5066325"/>
            <a:ext cx="893700" cy="771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" name="Google Shape;17;p36"/>
          <p:cNvSpPr/>
          <p:nvPr/>
        </p:nvSpPr>
        <p:spPr>
          <a:xfrm>
            <a:off x="8250312" y="5066325"/>
            <a:ext cx="893700" cy="771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" name="Google Shape;18;p36"/>
          <p:cNvSpPr/>
          <p:nvPr/>
        </p:nvSpPr>
        <p:spPr>
          <a:xfrm>
            <a:off x="0" y="5066325"/>
            <a:ext cx="893700" cy="771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" name="Google Shape;19;p36"/>
          <p:cNvSpPr/>
          <p:nvPr/>
        </p:nvSpPr>
        <p:spPr>
          <a:xfrm>
            <a:off x="893710" y="5066325"/>
            <a:ext cx="6462600" cy="771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" name="Google Shape;20;p36"/>
          <p:cNvSpPr txBox="1">
            <a:spLocks noGrp="1"/>
          </p:cNvSpPr>
          <p:nvPr>
            <p:ph type="title"/>
          </p:nvPr>
        </p:nvSpPr>
        <p:spPr>
          <a:xfrm>
            <a:off x="893700" y="358388"/>
            <a:ext cx="6462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36"/>
          <p:cNvSpPr txBox="1">
            <a:spLocks noGrp="1"/>
          </p:cNvSpPr>
          <p:nvPr>
            <p:ph type="body" idx="1"/>
          </p:nvPr>
        </p:nvSpPr>
        <p:spPr>
          <a:xfrm>
            <a:off x="893625" y="1200150"/>
            <a:ext cx="3136800" cy="37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55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00"/>
              <a:buChar char="▷"/>
              <a:defRPr sz="2000"/>
            </a:lvl1pPr>
            <a:lvl2pPr marL="914400" lvl="1" indent="-355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2pPr>
            <a:lvl3pPr marL="1371600" lvl="2" indent="-355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3pPr>
            <a:lvl4pPr marL="1828800" lvl="3" indent="-355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4pPr>
            <a:lvl5pPr marL="2286000" lvl="4" indent="-355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5pPr>
            <a:lvl6pPr marL="2743200" lvl="5" indent="-355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6pPr>
            <a:lvl7pPr marL="3200400" lvl="6" indent="-355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7pPr>
            <a:lvl8pPr marL="3657600" lvl="7" indent="-355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8pPr>
            <a:lvl9pPr marL="4114800" lvl="8" indent="-355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9pPr>
          </a:lstStyle>
          <a:p>
            <a:endParaRPr/>
          </a:p>
        </p:txBody>
      </p:sp>
      <p:sp>
        <p:nvSpPr>
          <p:cNvPr id="22" name="Google Shape;22;p36"/>
          <p:cNvSpPr txBox="1">
            <a:spLocks noGrp="1"/>
          </p:cNvSpPr>
          <p:nvPr>
            <p:ph type="body" idx="2"/>
          </p:nvPr>
        </p:nvSpPr>
        <p:spPr>
          <a:xfrm>
            <a:off x="4219456" y="1200150"/>
            <a:ext cx="3136800" cy="37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55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00"/>
              <a:buChar char="▷"/>
              <a:defRPr sz="2000"/>
            </a:lvl1pPr>
            <a:lvl2pPr marL="914400" lvl="1" indent="-355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2pPr>
            <a:lvl3pPr marL="1371600" lvl="2" indent="-355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3pPr>
            <a:lvl4pPr marL="1828800" lvl="3" indent="-355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4pPr>
            <a:lvl5pPr marL="2286000" lvl="4" indent="-355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5pPr>
            <a:lvl6pPr marL="2743200" lvl="5" indent="-355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6pPr>
            <a:lvl7pPr marL="3200400" lvl="6" indent="-355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7pPr>
            <a:lvl8pPr marL="3657600" lvl="7" indent="-355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8pPr>
            <a:lvl9pPr marL="4114800" lvl="8" indent="-355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9pPr>
          </a:lstStyle>
          <a:p>
            <a:endParaRPr/>
          </a:p>
        </p:txBody>
      </p:sp>
      <p:sp>
        <p:nvSpPr>
          <p:cNvPr id="23" name="Google Shape;23;p36"/>
          <p:cNvSpPr txBox="1">
            <a:spLocks noGrp="1"/>
          </p:cNvSpPr>
          <p:nvPr>
            <p:ph type="sldNum" idx="12"/>
          </p:nvPr>
        </p:nvSpPr>
        <p:spPr>
          <a:xfrm>
            <a:off x="8480575" y="4696933"/>
            <a:ext cx="548700" cy="31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TITLE_1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7"/>
          <p:cNvSpPr/>
          <p:nvPr/>
        </p:nvSpPr>
        <p:spPr>
          <a:xfrm>
            <a:off x="0" y="0"/>
            <a:ext cx="9144000" cy="399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" name="Google Shape;26;p37"/>
          <p:cNvSpPr txBox="1">
            <a:spLocks noGrp="1"/>
          </p:cNvSpPr>
          <p:nvPr>
            <p:ph type="ctrTitle"/>
          </p:nvPr>
        </p:nvSpPr>
        <p:spPr>
          <a:xfrm>
            <a:off x="685800" y="1583342"/>
            <a:ext cx="7772400" cy="115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7" name="Google Shape;27;p37"/>
          <p:cNvSpPr txBox="1">
            <a:spLocks noGrp="1"/>
          </p:cNvSpPr>
          <p:nvPr>
            <p:ph type="subTitle" idx="1"/>
          </p:nvPr>
        </p:nvSpPr>
        <p:spPr>
          <a:xfrm>
            <a:off x="685800" y="2840053"/>
            <a:ext cx="7772400" cy="7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 b="1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b="1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b="1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 b="1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 b="1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 b="1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 b="1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 b="1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 b="1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8" name="Google Shape;28;p37"/>
          <p:cNvSpPr/>
          <p:nvPr/>
        </p:nvSpPr>
        <p:spPr>
          <a:xfrm>
            <a:off x="3047704" y="3992850"/>
            <a:ext cx="3047700" cy="771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" name="Google Shape;29;p37"/>
          <p:cNvSpPr/>
          <p:nvPr/>
        </p:nvSpPr>
        <p:spPr>
          <a:xfrm>
            <a:off x="6096271" y="3992850"/>
            <a:ext cx="3047700" cy="771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" name="Google Shape;30;p37"/>
          <p:cNvSpPr/>
          <p:nvPr/>
        </p:nvSpPr>
        <p:spPr>
          <a:xfrm>
            <a:off x="1" y="3992850"/>
            <a:ext cx="3047700" cy="771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" name="Google Shape;31;p37"/>
          <p:cNvSpPr txBox="1">
            <a:spLocks noGrp="1"/>
          </p:cNvSpPr>
          <p:nvPr>
            <p:ph type="sldNum" idx="12"/>
          </p:nvPr>
        </p:nvSpPr>
        <p:spPr>
          <a:xfrm>
            <a:off x="-125" y="4830281"/>
            <a:ext cx="9144000" cy="31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_AND_BODY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38"/>
          <p:cNvSpPr txBox="1">
            <a:spLocks noGrp="1"/>
          </p:cNvSpPr>
          <p:nvPr>
            <p:ph type="title"/>
          </p:nvPr>
        </p:nvSpPr>
        <p:spPr>
          <a:xfrm>
            <a:off x="893700" y="358388"/>
            <a:ext cx="6462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38"/>
          <p:cNvSpPr txBox="1">
            <a:spLocks noGrp="1"/>
          </p:cNvSpPr>
          <p:nvPr>
            <p:ph type="body" idx="1"/>
          </p:nvPr>
        </p:nvSpPr>
        <p:spPr>
          <a:xfrm>
            <a:off x="893700" y="1373588"/>
            <a:ext cx="6462600" cy="355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▷"/>
              <a:defRPr>
                <a:solidFill>
                  <a:schemeClr val="dk1"/>
                </a:solidFill>
              </a:defRPr>
            </a:lvl1pPr>
            <a:lvl2pPr marL="914400" lvl="1" indent="-381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○"/>
              <a:defRPr>
                <a:solidFill>
                  <a:schemeClr val="dk1"/>
                </a:solidFill>
              </a:defRPr>
            </a:lvl2pPr>
            <a:lvl3pPr marL="1371600" lvl="2" indent="-381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■"/>
              <a:defRPr>
                <a:solidFill>
                  <a:schemeClr val="dk1"/>
                </a:solidFill>
              </a:defRPr>
            </a:lvl3pPr>
            <a:lvl4pPr marL="1828800" lvl="3" indent="-381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  <a:defRPr>
                <a:solidFill>
                  <a:schemeClr val="dk1"/>
                </a:solidFill>
              </a:defRPr>
            </a:lvl4pPr>
            <a:lvl5pPr marL="2286000" lvl="4" indent="-381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○"/>
              <a:defRPr>
                <a:solidFill>
                  <a:schemeClr val="dk1"/>
                </a:solidFill>
              </a:defRPr>
            </a:lvl5pPr>
            <a:lvl6pPr marL="2743200" lvl="5" indent="-381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■"/>
              <a:defRPr>
                <a:solidFill>
                  <a:schemeClr val="dk1"/>
                </a:solidFill>
              </a:defRPr>
            </a:lvl6pPr>
            <a:lvl7pPr marL="3200400" lvl="6" indent="-381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  <a:defRPr>
                <a:solidFill>
                  <a:schemeClr val="dk1"/>
                </a:solidFill>
              </a:defRPr>
            </a:lvl7pPr>
            <a:lvl8pPr marL="3657600" lvl="7" indent="-381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○"/>
              <a:defRPr>
                <a:solidFill>
                  <a:schemeClr val="dk1"/>
                </a:solidFill>
              </a:defRPr>
            </a:lvl8pPr>
            <a:lvl9pPr marL="4114800" lvl="8" indent="-381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5" name="Google Shape;35;p38"/>
          <p:cNvSpPr/>
          <p:nvPr/>
        </p:nvSpPr>
        <p:spPr>
          <a:xfrm>
            <a:off x="7356366" y="5066325"/>
            <a:ext cx="893700" cy="771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" name="Google Shape;36;p38"/>
          <p:cNvSpPr/>
          <p:nvPr/>
        </p:nvSpPr>
        <p:spPr>
          <a:xfrm>
            <a:off x="8250312" y="5066325"/>
            <a:ext cx="893700" cy="771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" name="Google Shape;37;p38"/>
          <p:cNvSpPr/>
          <p:nvPr/>
        </p:nvSpPr>
        <p:spPr>
          <a:xfrm>
            <a:off x="0" y="5066325"/>
            <a:ext cx="893700" cy="771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" name="Google Shape;38;p38"/>
          <p:cNvSpPr/>
          <p:nvPr/>
        </p:nvSpPr>
        <p:spPr>
          <a:xfrm>
            <a:off x="893710" y="5066325"/>
            <a:ext cx="6462600" cy="771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" name="Google Shape;39;p38"/>
          <p:cNvSpPr txBox="1">
            <a:spLocks noGrp="1"/>
          </p:cNvSpPr>
          <p:nvPr>
            <p:ph type="sldNum" idx="12"/>
          </p:nvPr>
        </p:nvSpPr>
        <p:spPr>
          <a:xfrm>
            <a:off x="8480575" y="4696933"/>
            <a:ext cx="548700" cy="31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>
  <p:cSld name="TITLE_AND_TWO_COLUMNS_1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39"/>
          <p:cNvSpPr/>
          <p:nvPr/>
        </p:nvSpPr>
        <p:spPr>
          <a:xfrm>
            <a:off x="7356366" y="5066325"/>
            <a:ext cx="893700" cy="771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" name="Google Shape;42;p39"/>
          <p:cNvSpPr/>
          <p:nvPr/>
        </p:nvSpPr>
        <p:spPr>
          <a:xfrm>
            <a:off x="8250312" y="5066325"/>
            <a:ext cx="893700" cy="771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" name="Google Shape;43;p39"/>
          <p:cNvSpPr/>
          <p:nvPr/>
        </p:nvSpPr>
        <p:spPr>
          <a:xfrm>
            <a:off x="0" y="5066325"/>
            <a:ext cx="893700" cy="771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" name="Google Shape;44;p39"/>
          <p:cNvSpPr/>
          <p:nvPr/>
        </p:nvSpPr>
        <p:spPr>
          <a:xfrm>
            <a:off x="893710" y="5066325"/>
            <a:ext cx="6462600" cy="771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" name="Google Shape;45;p39"/>
          <p:cNvSpPr txBox="1">
            <a:spLocks noGrp="1"/>
          </p:cNvSpPr>
          <p:nvPr>
            <p:ph type="title"/>
          </p:nvPr>
        </p:nvSpPr>
        <p:spPr>
          <a:xfrm>
            <a:off x="893700" y="358388"/>
            <a:ext cx="6462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39"/>
          <p:cNvSpPr txBox="1">
            <a:spLocks noGrp="1"/>
          </p:cNvSpPr>
          <p:nvPr>
            <p:ph type="body" idx="1"/>
          </p:nvPr>
        </p:nvSpPr>
        <p:spPr>
          <a:xfrm>
            <a:off x="893700" y="1200150"/>
            <a:ext cx="2371200" cy="37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00"/>
              <a:buChar char="▷"/>
              <a:defRPr sz="1400"/>
            </a:lvl1pPr>
            <a:lvl2pPr marL="914400" lvl="1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2pPr>
            <a:lvl3pPr marL="1371600" lvl="2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3pPr>
            <a:lvl4pPr marL="1828800" lvl="3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200" lvl="5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400" lvl="6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800" lvl="8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  <p:sp>
        <p:nvSpPr>
          <p:cNvPr id="47" name="Google Shape;47;p39"/>
          <p:cNvSpPr txBox="1">
            <a:spLocks noGrp="1"/>
          </p:cNvSpPr>
          <p:nvPr>
            <p:ph type="body" idx="2"/>
          </p:nvPr>
        </p:nvSpPr>
        <p:spPr>
          <a:xfrm>
            <a:off x="3386404" y="1200150"/>
            <a:ext cx="2371200" cy="37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00"/>
              <a:buChar char="▷"/>
              <a:defRPr sz="1400"/>
            </a:lvl1pPr>
            <a:lvl2pPr marL="914400" lvl="1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2pPr>
            <a:lvl3pPr marL="1371600" lvl="2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3pPr>
            <a:lvl4pPr marL="1828800" lvl="3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200" lvl="5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400" lvl="6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800" lvl="8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  <p:sp>
        <p:nvSpPr>
          <p:cNvPr id="48" name="Google Shape;48;p39"/>
          <p:cNvSpPr txBox="1">
            <a:spLocks noGrp="1"/>
          </p:cNvSpPr>
          <p:nvPr>
            <p:ph type="body" idx="3"/>
          </p:nvPr>
        </p:nvSpPr>
        <p:spPr>
          <a:xfrm>
            <a:off x="5879107" y="1200150"/>
            <a:ext cx="2371200" cy="37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00"/>
              <a:buChar char="▷"/>
              <a:defRPr sz="1400"/>
            </a:lvl1pPr>
            <a:lvl2pPr marL="914400" lvl="1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2pPr>
            <a:lvl3pPr marL="1371600" lvl="2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3pPr>
            <a:lvl4pPr marL="1828800" lvl="3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200" lvl="5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400" lvl="6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800" lvl="8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  <p:sp>
        <p:nvSpPr>
          <p:cNvPr id="49" name="Google Shape;49;p39"/>
          <p:cNvSpPr txBox="1">
            <a:spLocks noGrp="1"/>
          </p:cNvSpPr>
          <p:nvPr>
            <p:ph type="sldNum" idx="12"/>
          </p:nvPr>
        </p:nvSpPr>
        <p:spPr>
          <a:xfrm>
            <a:off x="8480575" y="4696933"/>
            <a:ext cx="548700" cy="31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1142910" y="841860"/>
            <a:ext cx="6857730" cy="179037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fr-FR" sz="135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457110" y="1203390"/>
            <a:ext cx="8229330" cy="29829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fr-FR" sz="24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64879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34"/>
          <p:cNvSpPr txBox="1">
            <a:spLocks noGrp="1"/>
          </p:cNvSpPr>
          <p:nvPr>
            <p:ph type="title"/>
          </p:nvPr>
        </p:nvSpPr>
        <p:spPr>
          <a:xfrm>
            <a:off x="893700" y="358388"/>
            <a:ext cx="6462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 b="0" i="0" u="none" strike="noStrike" cap="none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 b="0" i="0" u="none" strike="noStrike" cap="none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 b="0" i="0" u="none" strike="noStrike" cap="none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 b="0" i="0" u="none" strike="noStrike" cap="none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 b="0" i="0" u="none" strike="noStrike" cap="none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 b="0" i="0" u="none" strike="noStrike" cap="none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 b="0" i="0" u="none" strike="noStrike" cap="none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 b="0" i="0" u="none" strike="noStrike" cap="none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 b="0" i="0" u="none" strike="noStrike" cap="none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7" name="Google Shape;7;p34"/>
          <p:cNvSpPr txBox="1">
            <a:spLocks noGrp="1"/>
          </p:cNvSpPr>
          <p:nvPr>
            <p:ph type="body" idx="1"/>
          </p:nvPr>
        </p:nvSpPr>
        <p:spPr>
          <a:xfrm>
            <a:off x="893700" y="1373588"/>
            <a:ext cx="6462600" cy="355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81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Lato"/>
              <a:buChar char="▷"/>
              <a:defRPr sz="2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Char char="○"/>
              <a:defRPr sz="2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Char char="■"/>
              <a:defRPr sz="2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Char char="●"/>
              <a:defRPr sz="2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Char char="○"/>
              <a:defRPr sz="2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Char char="■"/>
              <a:defRPr sz="2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Char char="●"/>
              <a:defRPr sz="2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Char char="○"/>
              <a:defRPr sz="2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Char char="■"/>
              <a:defRPr sz="2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8" name="Google Shape;8;p34"/>
          <p:cNvSpPr txBox="1">
            <a:spLocks noGrp="1"/>
          </p:cNvSpPr>
          <p:nvPr>
            <p:ph type="sldNum" idx="12"/>
          </p:nvPr>
        </p:nvSpPr>
        <p:spPr>
          <a:xfrm>
            <a:off x="8480575" y="4696933"/>
            <a:ext cx="548700" cy="31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‹N°›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www.pexels.com/photo/blue-and-gray-abstract-painting-3276032/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www.pexels.com/photo/blue-and-gray-abstract-painting-3276032/" TargetMode="Externa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5" Type="http://schemas.openxmlformats.org/officeDocument/2006/relationships/hyperlink" Target="https://www.pexels.com/photo/blue-and-gray-abstract-painting-3276032/" TargetMode="External"/><Relationship Id="rId4" Type="http://schemas.microsoft.com/office/2007/relationships/hdphoto" Target="../media/hdphoto2.wdp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5" Type="http://schemas.openxmlformats.org/officeDocument/2006/relationships/hyperlink" Target="https://www.pexels.com/photo/blue-and-gray-abstract-painting-3276032/" TargetMode="External"/><Relationship Id="rId4" Type="http://schemas.microsoft.com/office/2007/relationships/hdphoto" Target="../media/hdphoto3.wdp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hyperlink" Target="https://www.pexels.com/photo/blue-and-gray-abstract-painting-3276032/" TargetMode="Externa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"/>
          <p:cNvSpPr txBox="1">
            <a:spLocks noGrp="1"/>
          </p:cNvSpPr>
          <p:nvPr>
            <p:ph type="ctrTitle"/>
          </p:nvPr>
        </p:nvSpPr>
        <p:spPr>
          <a:xfrm>
            <a:off x="0" y="2787109"/>
            <a:ext cx="9144000" cy="9267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lang="fr-FR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  <a:ea typeface="Baghdad"/>
                <a:cs typeface="Baghdad"/>
                <a:sym typeface="Baghdad"/>
              </a:rPr>
              <a:t>Capes de documentation</a:t>
            </a:r>
            <a:br>
              <a:rPr lang="fr-FR" dirty="0">
                <a:solidFill>
                  <a:schemeClr val="accent4"/>
                </a:solidFill>
                <a:latin typeface="Baghdad"/>
                <a:ea typeface="Baghdad"/>
                <a:cs typeface="Baghdad"/>
                <a:sym typeface="Baghdad"/>
              </a:rPr>
            </a:br>
            <a:r>
              <a:rPr lang="fr-FR" sz="3600" b="1" dirty="0">
                <a:solidFill>
                  <a:schemeClr val="tx1">
                    <a:lumMod val="50000"/>
                  </a:schemeClr>
                </a:solidFill>
                <a:latin typeface="Baghdad"/>
                <a:ea typeface="Baghdad"/>
                <a:cs typeface="Baghdad"/>
                <a:sym typeface="Baghdad"/>
              </a:rPr>
              <a:t>EPREUVE DE LEÇON</a:t>
            </a:r>
            <a:endParaRPr sz="3600" b="1" dirty="0">
              <a:solidFill>
                <a:schemeClr val="tx1">
                  <a:lumMod val="50000"/>
                </a:schemeClr>
              </a:solidFill>
              <a:latin typeface="Baghdad"/>
              <a:ea typeface="Baghdad"/>
              <a:cs typeface="Baghdad"/>
              <a:sym typeface="Baghdad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3D9A6DE0-3C64-FD37-706B-E4CEB1DB80D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0" y="0"/>
            <a:ext cx="9144000" cy="2762725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C7A913EC-0F71-7435-7FB3-A9382917E7EB}"/>
              </a:ext>
            </a:extLst>
          </p:cNvPr>
          <p:cNvSpPr txBox="1"/>
          <p:nvPr/>
        </p:nvSpPr>
        <p:spPr>
          <a:xfrm>
            <a:off x="0" y="4288971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800" dirty="0"/>
              <a:t>2022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3"/>
          <p:cNvSpPr txBox="1">
            <a:spLocks noGrp="1"/>
          </p:cNvSpPr>
          <p:nvPr>
            <p:ph type="ctrTitle"/>
          </p:nvPr>
        </p:nvSpPr>
        <p:spPr>
          <a:xfrm>
            <a:off x="685675" y="4057650"/>
            <a:ext cx="7772400" cy="115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rPr lang="fr-FR" sz="7200" dirty="0">
                <a:solidFill>
                  <a:schemeClr val="accent2"/>
                </a:solidFill>
              </a:rPr>
              <a:t>.</a:t>
            </a:r>
            <a:endParaRPr sz="7200" dirty="0">
              <a:solidFill>
                <a:schemeClr val="accent2"/>
              </a:solidFill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rPr lang="fr-FR" dirty="0"/>
              <a:t>Analyse du sujet</a:t>
            </a:r>
            <a:endParaRPr dirty="0"/>
          </a:p>
        </p:txBody>
      </p:sp>
      <p:sp>
        <p:nvSpPr>
          <p:cNvPr id="68" name="Google Shape;68;p3"/>
          <p:cNvSpPr txBox="1">
            <a:spLocks noGrp="1"/>
          </p:cNvSpPr>
          <p:nvPr>
            <p:ph type="sldNum" idx="12"/>
          </p:nvPr>
        </p:nvSpPr>
        <p:spPr>
          <a:xfrm>
            <a:off x="-125" y="4830281"/>
            <a:ext cx="9144000" cy="31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fld id="{00000000-1234-1234-1234-123412341234}" type="slidenum">
              <a:rPr lang="fr-FR"/>
              <a:pPr marL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SzPts val="1300"/>
                <a:buNone/>
              </a:pPr>
              <a:t>10</a:t>
            </a:fld>
            <a:endParaRPr dirty="0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F3246481-8119-27B6-664C-A28F3847123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alphaModFix amt="70000"/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-125" y="-10538"/>
            <a:ext cx="9143875" cy="3994519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A19C710B-6255-3BDF-81D6-3E3957A3817F}"/>
              </a:ext>
            </a:extLst>
          </p:cNvPr>
          <p:cNvSpPr txBox="1"/>
          <p:nvPr/>
        </p:nvSpPr>
        <p:spPr>
          <a:xfrm>
            <a:off x="148401" y="2249505"/>
            <a:ext cx="91438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5400" b="1" dirty="0">
                <a:solidFill>
                  <a:schemeClr val="bg1"/>
                </a:solidFill>
              </a:rPr>
              <a:t>2 . Séquence pédagogique</a:t>
            </a:r>
          </a:p>
        </p:txBody>
      </p:sp>
    </p:spTree>
    <p:extLst>
      <p:ext uri="{BB962C8B-B14F-4D97-AF65-F5344CB8AC3E}">
        <p14:creationId xmlns:p14="http://schemas.microsoft.com/office/powerpoint/2010/main" val="6754778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13"/>
          <p:cNvSpPr txBox="1">
            <a:spLocks noGrp="1"/>
          </p:cNvSpPr>
          <p:nvPr>
            <p:ph type="title"/>
          </p:nvPr>
        </p:nvSpPr>
        <p:spPr>
          <a:xfrm>
            <a:off x="1" y="-73074"/>
            <a:ext cx="91440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fr-FR" b="1" dirty="0">
                <a:solidFill>
                  <a:schemeClr val="tx2">
                    <a:lumMod val="10000"/>
                  </a:schemeClr>
                </a:solidFill>
                <a:latin typeface="+mj-lt"/>
              </a:rPr>
              <a:t>Description des séances (1) </a:t>
            </a:r>
            <a:endParaRPr b="1" dirty="0">
              <a:solidFill>
                <a:schemeClr val="tx2">
                  <a:lumMod val="10000"/>
                </a:schemeClr>
              </a:solidFill>
              <a:latin typeface="+mj-lt"/>
            </a:endParaRPr>
          </a:p>
        </p:txBody>
      </p:sp>
      <p:sp>
        <p:nvSpPr>
          <p:cNvPr id="142" name="Google Shape;142;p13"/>
          <p:cNvSpPr txBox="1">
            <a:spLocks noGrp="1"/>
          </p:cNvSpPr>
          <p:nvPr>
            <p:ph type="sldNum" idx="12"/>
          </p:nvPr>
        </p:nvSpPr>
        <p:spPr>
          <a:xfrm>
            <a:off x="8480575" y="4696933"/>
            <a:ext cx="548700" cy="31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fld id="{00000000-1234-1234-1234-123412341234}" type="slidenum">
              <a:rPr lang="fr-FR"/>
              <a:pPr marL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SzPts val="1300"/>
                <a:buNone/>
              </a:pPr>
              <a:t>11</a:t>
            </a:fld>
            <a:endParaRPr/>
          </a:p>
        </p:txBody>
      </p:sp>
      <p:graphicFrame>
        <p:nvGraphicFramePr>
          <p:cNvPr id="143" name="Google Shape;143;p13"/>
          <p:cNvGraphicFramePr/>
          <p:nvPr>
            <p:extLst>
              <p:ext uri="{D42A27DB-BD31-4B8C-83A1-F6EECF244321}">
                <p14:modId xmlns:p14="http://schemas.microsoft.com/office/powerpoint/2010/main" val="2246218186"/>
              </p:ext>
            </p:extLst>
          </p:nvPr>
        </p:nvGraphicFramePr>
        <p:xfrm>
          <a:off x="-1" y="784325"/>
          <a:ext cx="9133491" cy="4260641"/>
        </p:xfrm>
        <a:graphic>
          <a:graphicData uri="http://schemas.openxmlformats.org/drawingml/2006/table">
            <a:tbl>
              <a:tblPr firstRow="1" bandRow="1">
                <a:noFill/>
                <a:tableStyleId>{FFEAC18A-9706-4AD8-9FD2-859B1A0B06C7}</a:tableStyleId>
              </a:tblPr>
              <a:tblGrid>
                <a:gridCol w="83820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859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859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87306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5042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28052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400" u="none" strike="noStrike" cap="none" dirty="0"/>
                        <a:t>Séance et lieu</a:t>
                      </a:r>
                      <a:endParaRPr dirty="0"/>
                    </a:p>
                  </a:txBody>
                  <a:tcPr marL="91450" marR="91450" marT="45725" marB="45725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dirty="0"/>
                        <a:t>Objectifs</a:t>
                      </a:r>
                      <a:endParaRPr dirty="0"/>
                    </a:p>
                  </a:txBody>
                  <a:tcPr marL="91450" marR="91450" marT="45725" marB="45725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400" u="none" strike="noStrike" cap="none" dirty="0"/>
                        <a:t>Acteurs</a:t>
                      </a:r>
                      <a:endParaRPr dirty="0"/>
                    </a:p>
                  </a:txBody>
                  <a:tcPr marL="91450" marR="91450" marT="45725" marB="45725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fr-FR" sz="1400" u="none" strike="noStrike" cap="none" dirty="0"/>
                        <a:t>Activités</a:t>
                      </a:r>
                      <a:endParaRPr lang="fr-FR" dirty="0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/>
                    </a:p>
                  </a:txBody>
                  <a:tcPr marL="91450" marR="91450" marT="45725" marB="45725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400" u="none" strike="noStrike" cap="none" dirty="0"/>
                        <a:t>Ressources et</a:t>
                      </a: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400" u="none" strike="noStrike" cap="none" dirty="0"/>
                        <a:t>matériel</a:t>
                      </a:r>
                      <a:endParaRPr dirty="0"/>
                    </a:p>
                  </a:txBody>
                  <a:tcPr marL="91450" marR="91450" marT="45725" marB="45725"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32589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600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1</a:t>
                      </a:r>
                      <a:endParaRPr sz="1600" u="none" strike="noStrike" cap="none" dirty="0">
                        <a:solidFill>
                          <a:schemeClr val="tx2">
                            <a:lumMod val="10000"/>
                          </a:schemeClr>
                        </a:solidFill>
                      </a:endParaRPr>
                    </a:p>
                  </a:txBody>
                  <a:tcPr marL="91450" marR="91450" marT="45725" marB="45725">
                    <a:solidFill>
                      <a:schemeClr val="accent6">
                        <a:lumMod val="20000"/>
                        <a:lumOff val="80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u="none" strike="noStrike" cap="none" dirty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 marL="91450" marR="91450" marT="45725" marB="45725">
                    <a:solidFill>
                      <a:schemeClr val="accent6">
                        <a:lumMod val="20000"/>
                        <a:lumOff val="80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fr-FR" dirty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 marL="91450" marR="91450" marT="45725" marB="45725">
                    <a:solidFill>
                      <a:schemeClr val="accent6">
                        <a:lumMod val="20000"/>
                        <a:lumOff val="80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lang="fr-RE" sz="1600" i="1" u="none" strike="noStrike" cap="none" baseline="0" dirty="0">
                        <a:solidFill>
                          <a:schemeClr val="tx2">
                            <a:lumMod val="10000"/>
                          </a:schemeClr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91450" marR="91450" marT="45725" marB="45725">
                    <a:solidFill>
                      <a:schemeClr val="accent6">
                        <a:lumMod val="20000"/>
                        <a:lumOff val="80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 marL="91450" marR="91450" marT="45725" marB="45725">
                    <a:solidFill>
                      <a:schemeClr val="accent6">
                        <a:lumMod val="20000"/>
                        <a:lumOff val="80000"/>
                        <a:alpha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13"/>
          <p:cNvSpPr txBox="1">
            <a:spLocks noGrp="1"/>
          </p:cNvSpPr>
          <p:nvPr>
            <p:ph type="title"/>
          </p:nvPr>
        </p:nvSpPr>
        <p:spPr>
          <a:xfrm>
            <a:off x="1" y="-73074"/>
            <a:ext cx="91440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fr-FR" b="1" dirty="0">
                <a:solidFill>
                  <a:schemeClr val="tx2">
                    <a:lumMod val="10000"/>
                  </a:schemeClr>
                </a:solidFill>
                <a:latin typeface="+mj-lt"/>
              </a:rPr>
              <a:t>Description des séances (2) </a:t>
            </a:r>
            <a:endParaRPr b="1" dirty="0">
              <a:solidFill>
                <a:schemeClr val="tx2">
                  <a:lumMod val="10000"/>
                </a:schemeClr>
              </a:solidFill>
              <a:latin typeface="+mj-lt"/>
            </a:endParaRPr>
          </a:p>
        </p:txBody>
      </p:sp>
      <p:sp>
        <p:nvSpPr>
          <p:cNvPr id="142" name="Google Shape;142;p13"/>
          <p:cNvSpPr txBox="1">
            <a:spLocks noGrp="1"/>
          </p:cNvSpPr>
          <p:nvPr>
            <p:ph type="sldNum" idx="12"/>
          </p:nvPr>
        </p:nvSpPr>
        <p:spPr>
          <a:xfrm>
            <a:off x="8480575" y="4696933"/>
            <a:ext cx="548700" cy="31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fld id="{00000000-1234-1234-1234-123412341234}" type="slidenum">
              <a:rPr lang="fr-FR"/>
              <a:pPr marL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SzPts val="1300"/>
                <a:buNone/>
              </a:pPr>
              <a:t>12</a:t>
            </a:fld>
            <a:endParaRPr/>
          </a:p>
        </p:txBody>
      </p:sp>
      <p:graphicFrame>
        <p:nvGraphicFramePr>
          <p:cNvPr id="143" name="Google Shape;143;p13"/>
          <p:cNvGraphicFramePr/>
          <p:nvPr>
            <p:extLst>
              <p:ext uri="{D42A27DB-BD31-4B8C-83A1-F6EECF244321}">
                <p14:modId xmlns:p14="http://schemas.microsoft.com/office/powerpoint/2010/main" val="430309039"/>
              </p:ext>
            </p:extLst>
          </p:nvPr>
        </p:nvGraphicFramePr>
        <p:xfrm>
          <a:off x="1" y="784325"/>
          <a:ext cx="9119616" cy="4226108"/>
        </p:xfrm>
        <a:graphic>
          <a:graphicData uri="http://schemas.openxmlformats.org/drawingml/2006/table">
            <a:tbl>
              <a:tblPr firstRow="1" bandRow="1">
                <a:noFill/>
                <a:tableStyleId>{FFEAC18A-9706-4AD8-9FD2-859B1A0B06C7}</a:tableStyleId>
              </a:tblPr>
              <a:tblGrid>
                <a:gridCol w="82549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2989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95888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8613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28052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400" u="none" strike="noStrike" cap="none" dirty="0"/>
                        <a:t>Séance et lieu</a:t>
                      </a:r>
                      <a:endParaRPr dirty="0"/>
                    </a:p>
                  </a:txBody>
                  <a:tcPr marL="91450" marR="91450" marT="45725" marB="45725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dirty="0"/>
                        <a:t>Objectifs</a:t>
                      </a:r>
                      <a:endParaRPr dirty="0"/>
                    </a:p>
                  </a:txBody>
                  <a:tcPr marL="91450" marR="91450" marT="45725" marB="45725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400" u="none" strike="noStrike" cap="none" dirty="0"/>
                        <a:t>Acteurs</a:t>
                      </a:r>
                      <a:endParaRPr dirty="0"/>
                    </a:p>
                  </a:txBody>
                  <a:tcPr marL="91450" marR="91450" marT="45725" marB="45725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fr-FR" sz="1400" u="none" strike="noStrike" cap="none" dirty="0"/>
                        <a:t>Activités</a:t>
                      </a:r>
                      <a:endParaRPr lang="fr-FR" dirty="0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/>
                    </a:p>
                  </a:txBody>
                  <a:tcPr marL="91450" marR="91450" marT="45725" marB="45725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400" u="none" strike="noStrike" cap="none" dirty="0"/>
                        <a:t>Ressources et matériel</a:t>
                      </a:r>
                      <a:endParaRPr dirty="0"/>
                    </a:p>
                  </a:txBody>
                  <a:tcPr marL="91450" marR="91450" marT="45725" marB="45725"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98056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600" u="none" strike="noStrike" cap="none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2</a:t>
                      </a:r>
                      <a:endParaRPr sz="1600" u="none" strike="noStrike" cap="none" dirty="0">
                        <a:solidFill>
                          <a:schemeClr val="tx2">
                            <a:lumMod val="10000"/>
                          </a:schemeClr>
                        </a:solidFill>
                      </a:endParaRPr>
                    </a:p>
                  </a:txBody>
                  <a:tcPr marL="91450" marR="91450" marT="45725" marB="45725">
                    <a:solidFill>
                      <a:schemeClr val="accent6">
                        <a:lumMod val="20000"/>
                        <a:lumOff val="80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u="none" strike="noStrike" cap="none" dirty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 marL="91450" marR="91450" marT="45725" marB="45725">
                    <a:solidFill>
                      <a:schemeClr val="accent6">
                        <a:lumMod val="20000"/>
                        <a:lumOff val="80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fr-FR" dirty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 marL="91450" marR="91450" marT="45725" marB="45725">
                    <a:solidFill>
                      <a:schemeClr val="accent6">
                        <a:lumMod val="20000"/>
                        <a:lumOff val="80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fr-RE" sz="1400" i="1" dirty="0">
                          <a:solidFill>
                            <a:schemeClr val="tx2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  <a:endParaRPr sz="1400" u="none" strike="noStrike" cap="none" dirty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 marL="91450" marR="91450" marT="45725" marB="45725">
                    <a:solidFill>
                      <a:schemeClr val="accent6">
                        <a:lumMod val="20000"/>
                        <a:lumOff val="80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 marL="91450" marR="91450" marT="45725" marB="45725">
                    <a:solidFill>
                      <a:schemeClr val="accent6">
                        <a:lumMod val="20000"/>
                        <a:lumOff val="80000"/>
                        <a:alpha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460144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13"/>
          <p:cNvSpPr txBox="1">
            <a:spLocks noGrp="1"/>
          </p:cNvSpPr>
          <p:nvPr>
            <p:ph type="title"/>
          </p:nvPr>
        </p:nvSpPr>
        <p:spPr>
          <a:xfrm>
            <a:off x="1" y="-73074"/>
            <a:ext cx="91440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fr-FR" b="1" dirty="0">
                <a:solidFill>
                  <a:schemeClr val="tx2">
                    <a:lumMod val="10000"/>
                  </a:schemeClr>
                </a:solidFill>
                <a:latin typeface="+mj-lt"/>
              </a:rPr>
              <a:t>Description des séances (3) </a:t>
            </a:r>
            <a:endParaRPr b="1" dirty="0">
              <a:solidFill>
                <a:schemeClr val="tx2">
                  <a:lumMod val="10000"/>
                </a:schemeClr>
              </a:solidFill>
              <a:latin typeface="+mj-lt"/>
            </a:endParaRPr>
          </a:p>
        </p:txBody>
      </p:sp>
      <p:sp>
        <p:nvSpPr>
          <p:cNvPr id="142" name="Google Shape;142;p13"/>
          <p:cNvSpPr txBox="1">
            <a:spLocks noGrp="1"/>
          </p:cNvSpPr>
          <p:nvPr>
            <p:ph type="sldNum" idx="12"/>
          </p:nvPr>
        </p:nvSpPr>
        <p:spPr>
          <a:xfrm>
            <a:off x="8480575" y="4696933"/>
            <a:ext cx="548700" cy="31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fld id="{00000000-1234-1234-1234-123412341234}" type="slidenum">
              <a:rPr lang="fr-FR"/>
              <a:pPr marL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SzPts val="1300"/>
                <a:buNone/>
              </a:pPr>
              <a:t>13</a:t>
            </a:fld>
            <a:endParaRPr/>
          </a:p>
        </p:txBody>
      </p:sp>
      <p:graphicFrame>
        <p:nvGraphicFramePr>
          <p:cNvPr id="143" name="Google Shape;143;p13"/>
          <p:cNvGraphicFramePr/>
          <p:nvPr>
            <p:extLst>
              <p:ext uri="{D42A27DB-BD31-4B8C-83A1-F6EECF244321}">
                <p14:modId xmlns:p14="http://schemas.microsoft.com/office/powerpoint/2010/main" val="1442641134"/>
              </p:ext>
            </p:extLst>
          </p:nvPr>
        </p:nvGraphicFramePr>
        <p:xfrm>
          <a:off x="0" y="784325"/>
          <a:ext cx="9144000" cy="4226108"/>
        </p:xfrm>
        <a:graphic>
          <a:graphicData uri="http://schemas.openxmlformats.org/drawingml/2006/table">
            <a:tbl>
              <a:tblPr firstRow="1" bandRow="1">
                <a:noFill/>
                <a:tableStyleId>{FFEAC18A-9706-4AD8-9FD2-859B1A0B06C7}</a:tableStyleId>
              </a:tblPr>
              <a:tblGrid>
                <a:gridCol w="812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8988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1902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0110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1124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3212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400" u="none" strike="noStrike" cap="none" dirty="0"/>
                        <a:t>Séance et lieu</a:t>
                      </a:r>
                      <a:endParaRPr dirty="0"/>
                    </a:p>
                  </a:txBody>
                  <a:tcPr marL="91450" marR="91450" marT="45725" marB="45725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dirty="0"/>
                        <a:t>Objectifs</a:t>
                      </a:r>
                      <a:endParaRPr dirty="0"/>
                    </a:p>
                  </a:txBody>
                  <a:tcPr marL="91450" marR="91450" marT="45725" marB="45725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400" u="none" strike="noStrike" cap="none" dirty="0"/>
                        <a:t>Acteurs</a:t>
                      </a:r>
                      <a:endParaRPr dirty="0"/>
                    </a:p>
                  </a:txBody>
                  <a:tcPr marL="91450" marR="91450" marT="45725" marB="45725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fr-FR" sz="1400" u="none" strike="noStrike" cap="none" dirty="0"/>
                        <a:t>Activités</a:t>
                      </a:r>
                      <a:endParaRPr lang="fr-FR" dirty="0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/>
                    </a:p>
                  </a:txBody>
                  <a:tcPr marL="91450" marR="91450" marT="45725" marB="45725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400" u="none" strike="noStrike" cap="none" dirty="0"/>
                        <a:t>Ressources et</a:t>
                      </a: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400" u="none" strike="noStrike" cap="none" dirty="0"/>
                        <a:t>matériel</a:t>
                      </a:r>
                      <a:endParaRPr dirty="0"/>
                    </a:p>
                  </a:txBody>
                  <a:tcPr marL="91450" marR="91450" marT="45725" marB="45725"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93988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600" u="none" strike="noStrike" cap="none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3</a:t>
                      </a:r>
                      <a:endParaRPr sz="1600" u="none" strike="noStrike" cap="none" dirty="0">
                        <a:solidFill>
                          <a:schemeClr val="tx2">
                            <a:lumMod val="10000"/>
                          </a:schemeClr>
                        </a:solidFill>
                      </a:endParaRPr>
                    </a:p>
                  </a:txBody>
                  <a:tcPr marL="91450" marR="91450" marT="45725" marB="45725">
                    <a:solidFill>
                      <a:schemeClr val="accent6">
                        <a:lumMod val="20000"/>
                        <a:lumOff val="80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u="none" strike="noStrike" cap="none" dirty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 marL="91450" marR="91450" marT="45725" marB="45725">
                    <a:solidFill>
                      <a:schemeClr val="accent6">
                        <a:lumMod val="20000"/>
                        <a:lumOff val="80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fr-FR" dirty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 marL="91450" marR="91450" marT="45725" marB="45725">
                    <a:solidFill>
                      <a:schemeClr val="accent6">
                        <a:lumMod val="20000"/>
                        <a:lumOff val="80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 dirty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 marL="91450" marR="91450" marT="45725" marB="45725">
                    <a:solidFill>
                      <a:schemeClr val="accent6">
                        <a:lumMod val="20000"/>
                        <a:lumOff val="80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 marL="91450" marR="91450" marT="45725" marB="45725">
                    <a:solidFill>
                      <a:schemeClr val="accent6">
                        <a:lumMod val="20000"/>
                        <a:lumOff val="80000"/>
                        <a:alpha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575603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3"/>
          <p:cNvSpPr txBox="1">
            <a:spLocks noGrp="1"/>
          </p:cNvSpPr>
          <p:nvPr>
            <p:ph type="ctrTitle"/>
          </p:nvPr>
        </p:nvSpPr>
        <p:spPr>
          <a:xfrm>
            <a:off x="685675" y="4057650"/>
            <a:ext cx="7772400" cy="115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rPr lang="fr-FR" sz="7200" dirty="0">
                <a:solidFill>
                  <a:schemeClr val="accent2"/>
                </a:solidFill>
              </a:rPr>
              <a:t>.</a:t>
            </a:r>
            <a:endParaRPr sz="7200" dirty="0">
              <a:solidFill>
                <a:schemeClr val="accent2"/>
              </a:solidFill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rPr lang="fr-FR" dirty="0"/>
              <a:t>Analyse du sujet</a:t>
            </a:r>
            <a:endParaRPr dirty="0"/>
          </a:p>
        </p:txBody>
      </p:sp>
      <p:sp>
        <p:nvSpPr>
          <p:cNvPr id="68" name="Google Shape;68;p3"/>
          <p:cNvSpPr txBox="1">
            <a:spLocks noGrp="1"/>
          </p:cNvSpPr>
          <p:nvPr>
            <p:ph type="sldNum" idx="12"/>
          </p:nvPr>
        </p:nvSpPr>
        <p:spPr>
          <a:xfrm>
            <a:off x="-125" y="4830281"/>
            <a:ext cx="9144000" cy="31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fld id="{00000000-1234-1234-1234-123412341234}" type="slidenum">
              <a:rPr lang="fr-FR"/>
              <a:pPr marL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SzPts val="1300"/>
                <a:buNone/>
              </a:pPr>
              <a:t>14</a:t>
            </a:fld>
            <a:endParaRPr dirty="0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F3246481-8119-27B6-664C-A28F3847123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alphaModFix amt="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-125" y="-10538"/>
            <a:ext cx="9143875" cy="3994519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A19C710B-6255-3BDF-81D6-3E3957A3817F}"/>
              </a:ext>
            </a:extLst>
          </p:cNvPr>
          <p:cNvSpPr txBox="1"/>
          <p:nvPr/>
        </p:nvSpPr>
        <p:spPr>
          <a:xfrm>
            <a:off x="387575" y="2571750"/>
            <a:ext cx="90298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5400" b="1" dirty="0">
                <a:solidFill>
                  <a:schemeClr val="bg1"/>
                </a:solidFill>
              </a:rPr>
              <a:t>3. Corpus de documents</a:t>
            </a:r>
          </a:p>
        </p:txBody>
      </p:sp>
    </p:spTree>
    <p:extLst>
      <p:ext uri="{BB962C8B-B14F-4D97-AF65-F5344CB8AC3E}">
        <p14:creationId xmlns:p14="http://schemas.microsoft.com/office/powerpoint/2010/main" val="27529339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17"/>
          <p:cNvSpPr txBox="1">
            <a:spLocks noGrp="1"/>
          </p:cNvSpPr>
          <p:nvPr>
            <p:ph type="title"/>
          </p:nvPr>
        </p:nvSpPr>
        <p:spPr>
          <a:xfrm>
            <a:off x="0" y="141218"/>
            <a:ext cx="91440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fr-FR" b="1" dirty="0">
                <a:solidFill>
                  <a:schemeClr val="tx2">
                    <a:lumMod val="10000"/>
                  </a:schemeClr>
                </a:solidFill>
                <a:latin typeface="+mj-lt"/>
              </a:rPr>
              <a:t>Stratégie de recherche</a:t>
            </a:r>
            <a:endParaRPr b="1" dirty="0">
              <a:solidFill>
                <a:schemeClr val="tx2">
                  <a:lumMod val="10000"/>
                </a:schemeClr>
              </a:solidFill>
              <a:latin typeface="+mj-lt"/>
            </a:endParaRPr>
          </a:p>
        </p:txBody>
      </p:sp>
      <p:sp>
        <p:nvSpPr>
          <p:cNvPr id="169" name="Google Shape;169;p17"/>
          <p:cNvSpPr txBox="1">
            <a:spLocks noGrp="1"/>
          </p:cNvSpPr>
          <p:nvPr>
            <p:ph type="body" idx="1"/>
          </p:nvPr>
        </p:nvSpPr>
        <p:spPr>
          <a:xfrm>
            <a:off x="834938" y="998618"/>
            <a:ext cx="7091351" cy="4003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14300" indent="0">
              <a:buNone/>
            </a:pPr>
            <a:endParaRPr sz="1600" b="1" dirty="0">
              <a:solidFill>
                <a:schemeClr val="tx2">
                  <a:lumMod val="25000"/>
                </a:schemeClr>
              </a:solidFill>
              <a:latin typeface="+mn-lt"/>
              <a:cs typeface="Times New Roman" panose="02020603050405020304" pitchFamily="18" charset="0"/>
            </a:endParaRPr>
          </a:p>
          <a:p>
            <a:pPr marL="11430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</a:pPr>
            <a:r>
              <a:rPr lang="fr-FR" sz="1800" b="1" u="sng" dirty="0">
                <a:solidFill>
                  <a:schemeClr val="tx2">
                    <a:lumMod val="10000"/>
                  </a:schemeClr>
                </a:solidFill>
                <a:latin typeface="+mn-lt"/>
                <a:cs typeface="Times New Roman" panose="02020603050405020304" pitchFamily="18" charset="0"/>
              </a:rPr>
              <a:t>Objectif de la médiation documentaire : </a:t>
            </a:r>
          </a:p>
          <a:p>
            <a:pPr lvl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Wingdings" pitchFamily="2" charset="2"/>
              <a:buChar char="Ø"/>
            </a:pPr>
            <a:endParaRPr lang="fr-FR" sz="1800" dirty="0">
              <a:solidFill>
                <a:schemeClr val="tx2">
                  <a:lumMod val="10000"/>
                </a:schemeClr>
              </a:solidFill>
              <a:latin typeface="+mn-lt"/>
              <a:cs typeface="Times New Roman" panose="02020603050405020304" pitchFamily="18" charset="0"/>
            </a:endParaRPr>
          </a:p>
          <a:p>
            <a:pPr marL="11430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</a:pPr>
            <a:r>
              <a:rPr lang="fr-FR" sz="1800" b="1" u="sng" dirty="0">
                <a:solidFill>
                  <a:schemeClr val="tx2">
                    <a:lumMod val="10000"/>
                  </a:schemeClr>
                </a:solidFill>
                <a:latin typeface="+mn-lt"/>
                <a:cs typeface="Times New Roman" panose="02020603050405020304" pitchFamily="18" charset="0"/>
              </a:rPr>
              <a:t>Démarche :</a:t>
            </a:r>
          </a:p>
          <a:p>
            <a:pPr lvl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Wingdings" pitchFamily="2" charset="2"/>
              <a:buChar char="Ø"/>
            </a:pPr>
            <a:endParaRPr lang="fr-FR" sz="1800" dirty="0">
              <a:solidFill>
                <a:schemeClr val="tx2">
                  <a:lumMod val="10000"/>
                </a:schemeClr>
              </a:solidFill>
              <a:latin typeface="+mn-lt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fr-FR" sz="1800" b="1" dirty="0">
              <a:solidFill>
                <a:schemeClr val="tx2">
                  <a:lumMod val="10000"/>
                </a:schemeClr>
              </a:solidFill>
              <a:latin typeface="+mn-lt"/>
              <a:cs typeface="Times New Roman" panose="02020603050405020304" pitchFamily="18" charset="0"/>
            </a:endParaRPr>
          </a:p>
          <a:p>
            <a:pPr marL="285750" indent="-285750"/>
            <a:endParaRPr lang="fr-FR" sz="1800" b="1" dirty="0">
              <a:solidFill>
                <a:schemeClr val="tx2">
                  <a:lumMod val="10000"/>
                </a:schemeClr>
              </a:solidFill>
              <a:latin typeface="+mn-lt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fr-FR" sz="1600" b="1" dirty="0">
                <a:solidFill>
                  <a:schemeClr val="tx2">
                    <a:lumMod val="10000"/>
                  </a:schemeClr>
                </a:solidFill>
                <a:latin typeface="+mn-lt"/>
              </a:rPr>
              <a:t>Espaces de recherche </a:t>
            </a:r>
            <a:r>
              <a:rPr lang="fr-FR" sz="1600" dirty="0">
                <a:solidFill>
                  <a:schemeClr val="tx2">
                    <a:lumMod val="10000"/>
                  </a:schemeClr>
                </a:solidFill>
                <a:latin typeface="+mn-lt"/>
              </a:rPr>
              <a:t>:</a:t>
            </a:r>
          </a:p>
          <a:p>
            <a:pPr marL="0" indent="0">
              <a:buNone/>
            </a:pPr>
            <a:r>
              <a:rPr lang="fr-FR" sz="1600" b="1" dirty="0">
                <a:solidFill>
                  <a:schemeClr val="tx2">
                    <a:lumMod val="10000"/>
                  </a:schemeClr>
                </a:solidFill>
                <a:latin typeface="+mn-lt"/>
                <a:cs typeface="Times New Roman" panose="02020603050405020304" pitchFamily="18" charset="0"/>
              </a:rPr>
              <a:t>Mots-clés : </a:t>
            </a:r>
          </a:p>
          <a:p>
            <a:pPr marL="0" indent="0">
              <a:buNone/>
            </a:pPr>
            <a:endParaRPr lang="fr-FR" sz="1800" dirty="0">
              <a:solidFill>
                <a:schemeClr val="tx2">
                  <a:lumMod val="10000"/>
                </a:schemeClr>
              </a:solidFill>
              <a:latin typeface="+mn-lt"/>
            </a:endParaRPr>
          </a:p>
          <a:p>
            <a:pPr marL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</a:pP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</a:pP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</a:pP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</a:pPr>
            <a:endParaRPr dirty="0"/>
          </a:p>
          <a:p>
            <a:pPr marL="0" lvl="0" indent="0" algn="just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</a:pPr>
            <a:endParaRPr sz="1600" dirty="0">
              <a:latin typeface="Baghdad"/>
              <a:ea typeface="Baghdad"/>
              <a:cs typeface="Baghdad"/>
              <a:sym typeface="Baghdad"/>
            </a:endParaRPr>
          </a:p>
          <a:p>
            <a:pPr marL="0" lvl="0" indent="0" algn="just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</a:pPr>
            <a:r>
              <a:rPr lang="fr-FR" sz="1600" dirty="0">
                <a:latin typeface="Baghdad"/>
                <a:ea typeface="Baghdad"/>
                <a:cs typeface="Baghdad"/>
                <a:sym typeface="Baghdad"/>
              </a:rPr>
              <a:t>Contexte-programmes-partenaires-production-mots clés du thème</a:t>
            </a:r>
            <a:endParaRPr dirty="0"/>
          </a:p>
        </p:txBody>
      </p:sp>
      <p:sp>
        <p:nvSpPr>
          <p:cNvPr id="170" name="Google Shape;170;p17"/>
          <p:cNvSpPr txBox="1">
            <a:spLocks noGrp="1"/>
          </p:cNvSpPr>
          <p:nvPr>
            <p:ph type="sldNum" idx="12"/>
          </p:nvPr>
        </p:nvSpPr>
        <p:spPr>
          <a:xfrm>
            <a:off x="8480575" y="4696933"/>
            <a:ext cx="548700" cy="31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fld id="{00000000-1234-1234-1234-123412341234}" type="slidenum">
              <a:rPr lang="fr-FR"/>
              <a:pPr marL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SzPts val="1300"/>
                <a:buNone/>
              </a:pPr>
              <a:t>15</a:t>
            </a:fld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ZoneTexte 4"/>
          <p:cNvSpPr/>
          <p:nvPr/>
        </p:nvSpPr>
        <p:spPr>
          <a:xfrm>
            <a:off x="899911" y="839161"/>
            <a:ext cx="2715872" cy="276999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0" tIns="0" rIns="0" bIns="0">
            <a:spAutoFit/>
          </a:bodyPr>
          <a:lstStyle/>
          <a:p>
            <a:pPr>
              <a:tabLst>
                <a:tab pos="0" algn="l"/>
              </a:tabLst>
            </a:pPr>
            <a:r>
              <a:rPr lang="fr-FR" sz="1800" b="1" spc="-1" dirty="0">
                <a:solidFill>
                  <a:schemeClr val="tx2">
                    <a:lumMod val="10000"/>
                  </a:schemeClr>
                </a:solidFill>
              </a:rPr>
              <a:t>Documents sélectionnés</a:t>
            </a:r>
            <a:endParaRPr lang="fr-FR" sz="1800" spc="-1" dirty="0">
              <a:solidFill>
                <a:schemeClr val="tx2">
                  <a:lumMod val="10000"/>
                </a:schemeClr>
              </a:solidFill>
            </a:endParaRPr>
          </a:p>
        </p:txBody>
      </p:sp>
      <p:sp>
        <p:nvSpPr>
          <p:cNvPr id="150" name="ZoneTexte 7"/>
          <p:cNvSpPr/>
          <p:nvPr/>
        </p:nvSpPr>
        <p:spPr>
          <a:xfrm>
            <a:off x="900721" y="523531"/>
            <a:ext cx="3020442" cy="246221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0" tIns="0" rIns="0" bIns="0">
            <a:spAutoFit/>
          </a:bodyPr>
          <a:lstStyle/>
          <a:p>
            <a:pPr>
              <a:tabLst>
                <a:tab pos="0" algn="l"/>
              </a:tabLst>
            </a:pPr>
            <a:r>
              <a:rPr lang="fr-FR" sz="1600" b="1" u="sng" spc="-1" dirty="0"/>
              <a:t>RECHERCHE DOCUMENTAIRE</a:t>
            </a:r>
            <a:endParaRPr lang="fr-FR" sz="1600" spc="-1" dirty="0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0F19E242-026B-4C76-E6BB-6722658CE1D1}"/>
              </a:ext>
            </a:extLst>
          </p:cNvPr>
          <p:cNvSpPr txBox="1"/>
          <p:nvPr/>
        </p:nvSpPr>
        <p:spPr>
          <a:xfrm>
            <a:off x="1371601" y="2244437"/>
            <a:ext cx="18473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sz="1050" dirty="0"/>
          </a:p>
        </p:txBody>
      </p:sp>
      <p:sp>
        <p:nvSpPr>
          <p:cNvPr id="146" name="Espace réservé du numéro de diapositive 8"/>
          <p:cNvSpPr/>
          <p:nvPr/>
        </p:nvSpPr>
        <p:spPr>
          <a:xfrm>
            <a:off x="8581168" y="4752837"/>
            <a:ext cx="352308" cy="2769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>
            <a:noAutofit/>
          </a:bodyPr>
          <a:lstStyle/>
          <a:p>
            <a:pPr>
              <a:tabLst>
                <a:tab pos="0" algn="l"/>
              </a:tabLst>
            </a:pPr>
            <a:fld id="{C686CFA4-F01D-4B4F-AA55-5A4C5EDB251C}" type="slidenum">
              <a:rPr lang="fr-FR" sz="900" spc="-1">
                <a:solidFill>
                  <a:srgbClr val="808080"/>
                </a:solidFill>
                <a:latin typeface="Calibri"/>
              </a:rPr>
              <a:pPr>
                <a:tabLst>
                  <a:tab pos="0" algn="l"/>
                </a:tabLst>
              </a:pPr>
              <a:t>16</a:t>
            </a:fld>
            <a:endParaRPr lang="fr-FR" sz="900" spc="-1" dirty="0">
              <a:latin typeface="Arial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Espace réservé du numéro de diapositive 8"/>
          <p:cNvSpPr/>
          <p:nvPr/>
        </p:nvSpPr>
        <p:spPr>
          <a:xfrm>
            <a:off x="8596626" y="4742338"/>
            <a:ext cx="2057130" cy="27351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>
            <a:noAutofit/>
          </a:bodyPr>
          <a:lstStyle/>
          <a:p>
            <a:pPr>
              <a:tabLst>
                <a:tab pos="0" algn="l"/>
              </a:tabLst>
            </a:pPr>
            <a:fld id="{C686CFA4-F01D-4B4F-AA55-5A4C5EDB251C}" type="slidenum">
              <a:rPr lang="fr-FR" sz="900" spc="-1">
                <a:solidFill>
                  <a:srgbClr val="808080"/>
                </a:solidFill>
                <a:latin typeface="Calibri"/>
              </a:rPr>
              <a:pPr>
                <a:tabLst>
                  <a:tab pos="0" algn="l"/>
                </a:tabLst>
              </a:pPr>
              <a:t>17</a:t>
            </a:fld>
            <a:endParaRPr lang="fr-FR" sz="900" spc="-1">
              <a:latin typeface="Arial"/>
            </a:endParaRPr>
          </a:p>
        </p:txBody>
      </p:sp>
      <p:sp>
        <p:nvSpPr>
          <p:cNvPr id="147" name="ZoneTexte 4"/>
          <p:cNvSpPr/>
          <p:nvPr/>
        </p:nvSpPr>
        <p:spPr>
          <a:xfrm>
            <a:off x="899911" y="839161"/>
            <a:ext cx="2715872" cy="276999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0" tIns="0" rIns="0" bIns="0">
            <a:spAutoFit/>
          </a:bodyPr>
          <a:lstStyle/>
          <a:p>
            <a:pPr>
              <a:tabLst>
                <a:tab pos="0" algn="l"/>
              </a:tabLst>
            </a:pPr>
            <a:r>
              <a:rPr lang="fr-FR" sz="1800" b="1" spc="-1" dirty="0">
                <a:solidFill>
                  <a:schemeClr val="tx2">
                    <a:lumMod val="10000"/>
                  </a:schemeClr>
                </a:solidFill>
              </a:rPr>
              <a:t>Documents sélectionnés</a:t>
            </a:r>
            <a:endParaRPr lang="fr-FR" sz="1800" spc="-1" dirty="0">
              <a:solidFill>
                <a:schemeClr val="tx2">
                  <a:lumMod val="10000"/>
                </a:schemeClr>
              </a:solidFill>
            </a:endParaRPr>
          </a:p>
        </p:txBody>
      </p:sp>
      <p:sp>
        <p:nvSpPr>
          <p:cNvPr id="150" name="ZoneTexte 7"/>
          <p:cNvSpPr/>
          <p:nvPr/>
        </p:nvSpPr>
        <p:spPr>
          <a:xfrm>
            <a:off x="900721" y="523531"/>
            <a:ext cx="3020442" cy="246221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0" tIns="0" rIns="0" bIns="0">
            <a:spAutoFit/>
          </a:bodyPr>
          <a:lstStyle/>
          <a:p>
            <a:pPr>
              <a:tabLst>
                <a:tab pos="0" algn="l"/>
              </a:tabLst>
            </a:pPr>
            <a:r>
              <a:rPr lang="fr-FR" sz="1600" b="1" u="sng" spc="-1" dirty="0"/>
              <a:t>RECHERCHE DOCUMENTAIRE</a:t>
            </a:r>
            <a:endParaRPr lang="fr-FR" sz="1600" spc="-1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F3D569B8-3668-932A-8212-293C537CE8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2839" y="523531"/>
            <a:ext cx="3107778" cy="779752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3"/>
          <p:cNvSpPr txBox="1">
            <a:spLocks noGrp="1"/>
          </p:cNvSpPr>
          <p:nvPr>
            <p:ph type="ctrTitle"/>
          </p:nvPr>
        </p:nvSpPr>
        <p:spPr>
          <a:xfrm>
            <a:off x="685675" y="4057650"/>
            <a:ext cx="7772400" cy="115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rPr lang="fr-FR" sz="7200" dirty="0">
                <a:solidFill>
                  <a:schemeClr val="accent2"/>
                </a:solidFill>
              </a:rPr>
              <a:t>.</a:t>
            </a:r>
            <a:endParaRPr sz="7200" dirty="0">
              <a:solidFill>
                <a:schemeClr val="accent2"/>
              </a:solidFill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rPr lang="fr-FR" dirty="0"/>
              <a:t>Analyse du sujet</a:t>
            </a:r>
            <a:endParaRPr dirty="0"/>
          </a:p>
        </p:txBody>
      </p:sp>
      <p:sp>
        <p:nvSpPr>
          <p:cNvPr id="68" name="Google Shape;68;p3"/>
          <p:cNvSpPr txBox="1">
            <a:spLocks noGrp="1"/>
          </p:cNvSpPr>
          <p:nvPr>
            <p:ph type="sldNum" idx="12"/>
          </p:nvPr>
        </p:nvSpPr>
        <p:spPr>
          <a:xfrm>
            <a:off x="-125" y="4830281"/>
            <a:ext cx="9144000" cy="31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fld id="{00000000-1234-1234-1234-123412341234}" type="slidenum">
              <a:rPr lang="fr-FR"/>
              <a:pPr marL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SzPts val="1300"/>
                <a:buNone/>
              </a:pPr>
              <a:t>18</a:t>
            </a:fld>
            <a:endParaRPr dirty="0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F3246481-8119-27B6-664C-A28F3847123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alphaModFix amt="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aintBrus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-125" y="-10538"/>
            <a:ext cx="9143875" cy="3994519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A19C710B-6255-3BDF-81D6-3E3957A3817F}"/>
              </a:ext>
            </a:extLst>
          </p:cNvPr>
          <p:cNvSpPr txBox="1"/>
          <p:nvPr/>
        </p:nvSpPr>
        <p:spPr>
          <a:xfrm>
            <a:off x="-480060" y="1986721"/>
            <a:ext cx="993266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SzPts val="4800"/>
            </a:pPr>
            <a:r>
              <a:rPr lang="fr-FR" sz="4400" b="1" dirty="0">
                <a:solidFill>
                  <a:schemeClr val="bg1"/>
                </a:solidFill>
              </a:rPr>
              <a:t> </a:t>
            </a:r>
            <a:r>
              <a:rPr lang="fr-FR" sz="5400" b="1" dirty="0">
                <a:solidFill>
                  <a:schemeClr val="bg1"/>
                </a:solidFill>
              </a:rPr>
              <a:t>4. Médiagraphie et analyse documentaire</a:t>
            </a:r>
          </a:p>
        </p:txBody>
      </p:sp>
    </p:spTree>
    <p:extLst>
      <p:ext uri="{BB962C8B-B14F-4D97-AF65-F5344CB8AC3E}">
        <p14:creationId xmlns:p14="http://schemas.microsoft.com/office/powerpoint/2010/main" val="52619515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23"/>
          <p:cNvSpPr txBox="1">
            <a:spLocks noGrp="1"/>
          </p:cNvSpPr>
          <p:nvPr>
            <p:ph type="title"/>
          </p:nvPr>
        </p:nvSpPr>
        <p:spPr>
          <a:xfrm>
            <a:off x="1" y="112046"/>
            <a:ext cx="9143999" cy="6972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fr-FR" b="1" dirty="0">
                <a:solidFill>
                  <a:schemeClr val="tx2">
                    <a:lumMod val="10000"/>
                  </a:schemeClr>
                </a:solidFill>
                <a:latin typeface="+mj-lt"/>
              </a:rPr>
              <a:t>Médiagraphie</a:t>
            </a:r>
            <a:endParaRPr b="1" dirty="0">
              <a:solidFill>
                <a:schemeClr val="tx2">
                  <a:lumMod val="10000"/>
                </a:schemeClr>
              </a:solidFill>
              <a:latin typeface="+mj-lt"/>
            </a:endParaRPr>
          </a:p>
        </p:txBody>
      </p:sp>
      <p:sp useBgFill="1">
        <p:nvSpPr>
          <p:cNvPr id="212" name="Google Shape;212;p23"/>
          <p:cNvSpPr txBox="1">
            <a:spLocks noGrp="1"/>
          </p:cNvSpPr>
          <p:nvPr>
            <p:ph type="body" idx="1"/>
          </p:nvPr>
        </p:nvSpPr>
        <p:spPr>
          <a:xfrm>
            <a:off x="467899" y="921301"/>
            <a:ext cx="4006338" cy="398703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numCol="2" anchor="t" anchorCtr="0">
            <a:noAutofit/>
          </a:bodyPr>
          <a:lstStyle/>
          <a:p>
            <a:pPr marL="11430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</a:pPr>
            <a:endParaRPr lang="fr-RE" sz="1200" dirty="0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ea typeface="Baghdad"/>
              <a:cs typeface="Times New Roman" panose="02020603050405020304" pitchFamily="18" charset="0"/>
              <a:sym typeface="Baghdad"/>
            </a:endParaRPr>
          </a:p>
          <a:p>
            <a:pPr marL="114300" indent="0">
              <a:buNone/>
            </a:pPr>
            <a:endParaRPr lang="fr-RE" sz="1200" dirty="0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ea typeface="Baghdad"/>
              <a:cs typeface="Times New Roman" panose="02020603050405020304" pitchFamily="18" charset="0"/>
              <a:sym typeface="Baghdad"/>
            </a:endParaRPr>
          </a:p>
          <a:p>
            <a:pPr marL="114300" indent="0">
              <a:buNone/>
            </a:pPr>
            <a:endParaRPr lang="fr-RE" sz="1200" dirty="0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ea typeface="Baghdad"/>
              <a:cs typeface="Times New Roman" panose="02020603050405020304" pitchFamily="18" charset="0"/>
              <a:sym typeface="Baghdad"/>
            </a:endParaRPr>
          </a:p>
          <a:p>
            <a:pPr marL="114300" indent="0">
              <a:buNone/>
            </a:pPr>
            <a:endParaRPr lang="fr-RE" sz="1200" dirty="0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ea typeface="Baghdad"/>
              <a:cs typeface="Times New Roman" panose="02020603050405020304" pitchFamily="18" charset="0"/>
              <a:sym typeface="Baghdad"/>
            </a:endParaRPr>
          </a:p>
          <a:p>
            <a:pPr marL="114300" indent="0">
              <a:buNone/>
            </a:pPr>
            <a:endParaRPr lang="fr-RE" sz="1200" dirty="0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ea typeface="Baghdad"/>
              <a:cs typeface="Times New Roman" panose="02020603050405020304" pitchFamily="18" charset="0"/>
              <a:sym typeface="Baghdad"/>
            </a:endParaRPr>
          </a:p>
          <a:p>
            <a:pPr marL="114300" indent="0">
              <a:buNone/>
            </a:pPr>
            <a:endParaRPr lang="fr-RE" sz="1200" dirty="0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ea typeface="Baghdad"/>
              <a:cs typeface="Times New Roman" panose="02020603050405020304" pitchFamily="18" charset="0"/>
              <a:sym typeface="Baghdad"/>
            </a:endParaRPr>
          </a:p>
          <a:p>
            <a:pPr marL="114300" indent="0">
              <a:buNone/>
            </a:pPr>
            <a:endParaRPr lang="fr-RE" sz="1200" dirty="0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ea typeface="Baghdad"/>
              <a:cs typeface="Times New Roman" panose="02020603050405020304" pitchFamily="18" charset="0"/>
              <a:sym typeface="Baghdad"/>
            </a:endParaRPr>
          </a:p>
          <a:p>
            <a:pPr marL="114300" indent="0">
              <a:buNone/>
            </a:pPr>
            <a:endParaRPr lang="fr-RE" sz="1200" dirty="0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ea typeface="Baghdad"/>
              <a:cs typeface="Times New Roman" panose="02020603050405020304" pitchFamily="18" charset="0"/>
              <a:sym typeface="Baghdad"/>
            </a:endParaRPr>
          </a:p>
          <a:p>
            <a:pPr marL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</a:pPr>
            <a:endParaRPr sz="1200" dirty="0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</a:pPr>
            <a:endParaRPr sz="1200" dirty="0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</a:pPr>
            <a:endParaRPr sz="1200" dirty="0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</a:pPr>
            <a:endParaRPr dirty="0"/>
          </a:p>
        </p:txBody>
      </p:sp>
      <p:sp>
        <p:nvSpPr>
          <p:cNvPr id="213" name="Google Shape;213;p23"/>
          <p:cNvSpPr txBox="1">
            <a:spLocks noGrp="1"/>
          </p:cNvSpPr>
          <p:nvPr>
            <p:ph type="sldNum" idx="12"/>
          </p:nvPr>
        </p:nvSpPr>
        <p:spPr>
          <a:xfrm>
            <a:off x="8480575" y="4696933"/>
            <a:ext cx="548700" cy="31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fld id="{00000000-1234-1234-1234-123412341234}" type="slidenum">
              <a:rPr lang="fr-FR"/>
              <a:pPr marL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SzPts val="1300"/>
                <a:buNone/>
              </a:pPr>
              <a:t>19</a:t>
            </a:fld>
            <a:endParaRPr/>
          </a:p>
        </p:txBody>
      </p:sp>
      <p:sp useBgFill="1">
        <p:nvSpPr>
          <p:cNvPr id="5" name="Google Shape;212;p23">
            <a:extLst>
              <a:ext uri="{FF2B5EF4-FFF2-40B4-BE49-F238E27FC236}">
                <a16:creationId xmlns:a16="http://schemas.microsoft.com/office/drawing/2014/main" id="{35FCB41E-5D55-EBEF-88B4-AC23A5BE4820}"/>
              </a:ext>
            </a:extLst>
          </p:cNvPr>
          <p:cNvSpPr txBox="1">
            <a:spLocks/>
          </p:cNvSpPr>
          <p:nvPr/>
        </p:nvSpPr>
        <p:spPr>
          <a:xfrm>
            <a:off x="4748587" y="921300"/>
            <a:ext cx="4006338" cy="41101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2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Lato"/>
              <a:buChar char="▷"/>
              <a:defRPr sz="2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Char char="○"/>
              <a:defRPr sz="2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Char char="■"/>
              <a:defRPr sz="2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Char char="●"/>
              <a:defRPr sz="2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Char char="○"/>
              <a:defRPr sz="2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Char char="■"/>
              <a:defRPr sz="2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Char char="●"/>
              <a:defRPr sz="2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Char char="○"/>
              <a:defRPr sz="2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Char char="■"/>
              <a:defRPr sz="2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114300" indent="0">
              <a:buFont typeface="Lato"/>
              <a:buNone/>
            </a:pPr>
            <a:r>
              <a:rPr lang="fr-FR" sz="1800" dirty="0">
                <a:solidFill>
                  <a:schemeClr val="tx2">
                    <a:lumMod val="10000"/>
                  </a:schemeClr>
                </a:solidFill>
              </a:rPr>
              <a:t> </a:t>
            </a:r>
            <a:endParaRPr lang="fr-FR" sz="1200" dirty="0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ea typeface="Baghdad"/>
              <a:cs typeface="Times New Roman" panose="02020603050405020304" pitchFamily="18" charset="0"/>
              <a:sym typeface="Baghdad"/>
            </a:endParaRPr>
          </a:p>
          <a:p>
            <a:pPr marL="114300" indent="0">
              <a:buFont typeface="Lato"/>
              <a:buNone/>
            </a:pPr>
            <a:endParaRPr lang="fr-FR" sz="1200" dirty="0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ea typeface="Baghdad"/>
              <a:cs typeface="Times New Roman" panose="02020603050405020304" pitchFamily="18" charset="0"/>
              <a:sym typeface="Baghdad"/>
            </a:endParaRPr>
          </a:p>
          <a:p>
            <a:pPr marL="114300" indent="0">
              <a:buFont typeface="Lato"/>
              <a:buNone/>
            </a:pPr>
            <a:endParaRPr lang="fr-FR" sz="1200" dirty="0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ea typeface="Baghdad"/>
              <a:cs typeface="Times New Roman" panose="02020603050405020304" pitchFamily="18" charset="0"/>
              <a:sym typeface="Baghdad"/>
            </a:endParaRPr>
          </a:p>
          <a:p>
            <a:pPr marL="114300" indent="0">
              <a:buFont typeface="Lato"/>
              <a:buNone/>
            </a:pPr>
            <a:endParaRPr lang="fr-FR" sz="1200" dirty="0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ea typeface="Baghdad"/>
              <a:cs typeface="Times New Roman" panose="02020603050405020304" pitchFamily="18" charset="0"/>
              <a:sym typeface="Baghdad"/>
            </a:endParaRPr>
          </a:p>
          <a:p>
            <a:pPr marL="114300" indent="0">
              <a:buFont typeface="Lato"/>
              <a:buNone/>
            </a:pPr>
            <a:endParaRPr lang="fr-FR" sz="1200" dirty="0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ea typeface="Baghdad"/>
              <a:cs typeface="Times New Roman" panose="02020603050405020304" pitchFamily="18" charset="0"/>
              <a:sym typeface="Baghdad"/>
            </a:endParaRPr>
          </a:p>
          <a:p>
            <a:pPr marL="114300" indent="0">
              <a:buFont typeface="Lato"/>
              <a:buNone/>
            </a:pPr>
            <a:endParaRPr lang="fr-FR" sz="1200" dirty="0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ea typeface="Baghdad"/>
              <a:cs typeface="Times New Roman" panose="02020603050405020304" pitchFamily="18" charset="0"/>
              <a:sym typeface="Baghdad"/>
            </a:endParaRPr>
          </a:p>
          <a:p>
            <a:pPr marL="114300" indent="0">
              <a:buFont typeface="Lato"/>
              <a:buNone/>
            </a:pPr>
            <a:endParaRPr lang="fr-FR" sz="1200" dirty="0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ea typeface="Baghdad"/>
              <a:cs typeface="Times New Roman" panose="02020603050405020304" pitchFamily="18" charset="0"/>
              <a:sym typeface="Baghdad"/>
            </a:endParaRPr>
          </a:p>
          <a:p>
            <a:pPr marL="114300" indent="0">
              <a:buFont typeface="Lato"/>
              <a:buNone/>
            </a:pPr>
            <a:endParaRPr lang="fr-FR" sz="1200" dirty="0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ea typeface="Baghdad"/>
              <a:cs typeface="Times New Roman" panose="02020603050405020304" pitchFamily="18" charset="0"/>
              <a:sym typeface="Baghdad"/>
            </a:endParaRPr>
          </a:p>
          <a:p>
            <a:pPr marL="114300" indent="0">
              <a:buFont typeface="Lato"/>
              <a:buNone/>
            </a:pPr>
            <a:endParaRPr lang="fr-FR" sz="1200" dirty="0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ea typeface="Baghdad"/>
              <a:cs typeface="Times New Roman" panose="02020603050405020304" pitchFamily="18" charset="0"/>
              <a:sym typeface="Baghdad"/>
            </a:endParaRPr>
          </a:p>
          <a:p>
            <a:pPr marL="0" indent="0">
              <a:buFont typeface="Lato"/>
              <a:buNone/>
            </a:pPr>
            <a:endParaRPr lang="fr-FR" sz="1200" dirty="0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Font typeface="Lato"/>
              <a:buNone/>
            </a:pPr>
            <a:endParaRPr lang="fr-FR" sz="1200" dirty="0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Font typeface="Lato"/>
              <a:buNone/>
            </a:pPr>
            <a:endParaRPr lang="fr-FR" sz="1200" dirty="0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Font typeface="Lato"/>
              <a:buNone/>
            </a:pPr>
            <a:endParaRPr lang="fr-FR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4"/>
          <p:cNvSpPr txBox="1">
            <a:spLocks noGrp="1"/>
          </p:cNvSpPr>
          <p:nvPr>
            <p:ph type="title"/>
          </p:nvPr>
        </p:nvSpPr>
        <p:spPr>
          <a:xfrm>
            <a:off x="0" y="358388"/>
            <a:ext cx="91440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fr-FR" b="1" dirty="0">
                <a:solidFill>
                  <a:schemeClr val="tx2">
                    <a:lumMod val="10000"/>
                  </a:schemeClr>
                </a:solidFill>
                <a:latin typeface="+mj-lt"/>
              </a:rPr>
              <a:t>Présentation du sujet</a:t>
            </a:r>
            <a:endParaRPr b="1" dirty="0">
              <a:solidFill>
                <a:schemeClr val="tx2">
                  <a:lumMod val="10000"/>
                </a:schemeClr>
              </a:solidFill>
              <a:latin typeface="+mj-lt"/>
            </a:endParaRPr>
          </a:p>
        </p:txBody>
      </p:sp>
      <p:sp>
        <p:nvSpPr>
          <p:cNvPr id="74" name="Google Shape;74;p4"/>
          <p:cNvSpPr txBox="1">
            <a:spLocks noGrp="1"/>
          </p:cNvSpPr>
          <p:nvPr>
            <p:ph type="body" idx="1"/>
          </p:nvPr>
        </p:nvSpPr>
        <p:spPr>
          <a:xfrm>
            <a:off x="893699" y="1397877"/>
            <a:ext cx="7091351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</a:pPr>
            <a:endParaRPr dirty="0">
              <a:solidFill>
                <a:schemeClr val="tx2">
                  <a:lumMod val="10000"/>
                </a:schemeClr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</a:pPr>
            <a:endParaRPr lang="fr-FR" dirty="0"/>
          </a:p>
          <a:p>
            <a:pPr marL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</a:pPr>
            <a:endParaRPr lang="fr-RE" dirty="0"/>
          </a:p>
          <a:p>
            <a:pPr marL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</a:pPr>
            <a:endParaRPr lang="fr-RE" dirty="0"/>
          </a:p>
          <a:p>
            <a:pPr marL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</a:pPr>
            <a:endParaRPr lang="fr-RE" dirty="0"/>
          </a:p>
          <a:p>
            <a:pPr marL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</a:pPr>
            <a:endParaRPr dirty="0"/>
          </a:p>
          <a:p>
            <a:pPr marL="0" lvl="0" indent="0" algn="ctr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</a:pPr>
            <a:r>
              <a:rPr lang="fr-FR" sz="1600" dirty="0">
                <a:solidFill>
                  <a:schemeClr val="tx2">
                    <a:lumMod val="10000"/>
                  </a:schemeClr>
                </a:solidFill>
                <a:latin typeface="Baghdad"/>
                <a:ea typeface="Baghdad"/>
                <a:cs typeface="Baghdad"/>
                <a:sym typeface="Baghdad"/>
              </a:rPr>
              <a:t>Type d’Etablissement-</a:t>
            </a:r>
            <a:r>
              <a:rPr lang="fr-FR" sz="1600" dirty="0">
                <a:solidFill>
                  <a:srgbClr val="00B050"/>
                </a:solidFill>
                <a:latin typeface="Baghdad"/>
                <a:ea typeface="Baghdad"/>
                <a:cs typeface="Baghdad"/>
                <a:sym typeface="Baghdad"/>
              </a:rPr>
              <a:t>Niveau</a:t>
            </a:r>
            <a:r>
              <a:rPr lang="fr-FR" sz="1600" dirty="0">
                <a:solidFill>
                  <a:schemeClr val="tx2">
                    <a:lumMod val="10000"/>
                  </a:schemeClr>
                </a:solidFill>
                <a:latin typeface="Baghdad"/>
                <a:ea typeface="Baghdad"/>
                <a:cs typeface="Baghdad"/>
                <a:sym typeface="Baghdad"/>
              </a:rPr>
              <a:t>-</a:t>
            </a:r>
            <a:r>
              <a:rPr lang="fr-FR" sz="1600" dirty="0">
                <a:solidFill>
                  <a:schemeClr val="accent3">
                    <a:lumMod val="75000"/>
                  </a:schemeClr>
                </a:solidFill>
                <a:latin typeface="Baghdad"/>
                <a:ea typeface="Baghdad"/>
                <a:cs typeface="Baghdad"/>
                <a:sym typeface="Baghdad"/>
              </a:rPr>
              <a:t>dispositif</a:t>
            </a:r>
            <a:r>
              <a:rPr lang="fr-FR" sz="1600" dirty="0">
                <a:solidFill>
                  <a:schemeClr val="tx2">
                    <a:lumMod val="10000"/>
                  </a:schemeClr>
                </a:solidFill>
                <a:latin typeface="Baghdad"/>
                <a:ea typeface="Baghdad"/>
                <a:cs typeface="Baghdad"/>
                <a:sym typeface="Baghdad"/>
              </a:rPr>
              <a:t>-</a:t>
            </a:r>
            <a:r>
              <a:rPr lang="fr-FR" sz="1600" dirty="0">
                <a:solidFill>
                  <a:srgbClr val="7030A0"/>
                </a:solidFill>
                <a:latin typeface="Baghdad"/>
                <a:ea typeface="Baghdad"/>
                <a:cs typeface="Baghdad"/>
                <a:sym typeface="Baghdad"/>
              </a:rPr>
              <a:t>disciplines associées -</a:t>
            </a:r>
            <a:r>
              <a:rPr lang="fr-FR" sz="1600" dirty="0">
                <a:solidFill>
                  <a:schemeClr val="accent5">
                    <a:lumMod val="75000"/>
                  </a:schemeClr>
                </a:solidFill>
                <a:latin typeface="Baghdad"/>
                <a:ea typeface="Baghdad"/>
                <a:cs typeface="Baghdad"/>
                <a:sym typeface="Baghdad"/>
              </a:rPr>
              <a:t> </a:t>
            </a:r>
            <a:r>
              <a:rPr lang="fr-FR" sz="1600" dirty="0">
                <a:solidFill>
                  <a:schemeClr val="accent4">
                    <a:lumMod val="75000"/>
                  </a:schemeClr>
                </a:solidFill>
                <a:latin typeface="Baghdad"/>
                <a:ea typeface="Baghdad"/>
                <a:cs typeface="Baghdad"/>
                <a:sym typeface="Baghdad"/>
              </a:rPr>
              <a:t>type de production </a:t>
            </a:r>
            <a:r>
              <a:rPr lang="fr-FR" sz="1600" dirty="0">
                <a:solidFill>
                  <a:schemeClr val="accent4"/>
                </a:solidFill>
                <a:latin typeface="Baghdad"/>
                <a:ea typeface="Baghdad"/>
                <a:cs typeface="Baghdad"/>
                <a:sym typeface="Baghdad"/>
              </a:rPr>
              <a:t>- </a:t>
            </a:r>
            <a:r>
              <a:rPr lang="fr-FR" sz="1600" dirty="0">
                <a:solidFill>
                  <a:schemeClr val="accent5">
                    <a:lumMod val="60000"/>
                    <a:lumOff val="40000"/>
                  </a:schemeClr>
                </a:solidFill>
                <a:latin typeface="Baghdad"/>
                <a:ea typeface="Baghdad"/>
                <a:cs typeface="Baghdad"/>
                <a:sym typeface="Baghdad"/>
              </a:rPr>
              <a:t>thème de recherche</a:t>
            </a:r>
            <a:endParaRPr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75" name="Google Shape;75;p4"/>
          <p:cNvSpPr txBox="1">
            <a:spLocks noGrp="1"/>
          </p:cNvSpPr>
          <p:nvPr>
            <p:ph type="sldNum" idx="12"/>
          </p:nvPr>
        </p:nvSpPr>
        <p:spPr>
          <a:xfrm>
            <a:off x="8480575" y="4696933"/>
            <a:ext cx="548700" cy="31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fld id="{00000000-1234-1234-1234-123412341234}" type="slidenum">
              <a:rPr lang="fr-FR"/>
              <a:pPr marL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SzPts val="1300"/>
                <a:buNone/>
              </a:pPr>
              <a:t>2</a:t>
            </a:fld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26"/>
          <p:cNvSpPr txBox="1">
            <a:spLocks noGrp="1"/>
          </p:cNvSpPr>
          <p:nvPr>
            <p:ph type="title"/>
          </p:nvPr>
        </p:nvSpPr>
        <p:spPr>
          <a:xfrm>
            <a:off x="0" y="84082"/>
            <a:ext cx="9144000" cy="6726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fr-FR" b="1" dirty="0">
                <a:solidFill>
                  <a:schemeClr val="tx2">
                    <a:lumMod val="10000"/>
                  </a:schemeClr>
                </a:solidFill>
                <a:latin typeface="+mj-lt"/>
              </a:rPr>
              <a:t>Description bibliographique (</a:t>
            </a:r>
            <a:r>
              <a:rPr lang="fr-FR" b="1" dirty="0">
                <a:solidFill>
                  <a:schemeClr val="tx2">
                    <a:lumMod val="10000"/>
                  </a:schemeClr>
                </a:solidFill>
                <a:latin typeface="+mn-lt"/>
              </a:rPr>
              <a:t>1)</a:t>
            </a:r>
            <a:endParaRPr b="1" dirty="0">
              <a:solidFill>
                <a:schemeClr val="tx2">
                  <a:lumMod val="10000"/>
                </a:schemeClr>
              </a:solidFill>
              <a:latin typeface="+mn-lt"/>
            </a:endParaRPr>
          </a:p>
        </p:txBody>
      </p:sp>
      <p:sp>
        <p:nvSpPr>
          <p:cNvPr id="235" name="Google Shape;235;p26"/>
          <p:cNvSpPr txBox="1">
            <a:spLocks noGrp="1"/>
          </p:cNvSpPr>
          <p:nvPr>
            <p:ph type="sldNum" idx="12"/>
          </p:nvPr>
        </p:nvSpPr>
        <p:spPr>
          <a:xfrm>
            <a:off x="8480575" y="4696933"/>
            <a:ext cx="548700" cy="31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fld id="{00000000-1234-1234-1234-123412341234}" type="slidenum">
              <a:rPr lang="fr-FR"/>
              <a:pPr marL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SzPts val="1300"/>
                <a:buNone/>
              </a:pPr>
              <a:t>20</a:t>
            </a:fld>
            <a:endParaRPr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4218426-B0B7-B54F-FF7F-970DD4D6F0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414" y="743387"/>
            <a:ext cx="8322727" cy="4110296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123F96B-D2AB-86A1-9B12-41805F5F13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8484"/>
            <a:ext cx="9144000" cy="724333"/>
          </a:xfrm>
        </p:spPr>
        <p:txBody>
          <a:bodyPr/>
          <a:lstStyle/>
          <a:p>
            <a:pPr algn="ctr"/>
            <a:r>
              <a:rPr lang="fr-FR" b="1" dirty="0">
                <a:solidFill>
                  <a:schemeClr val="tx2">
                    <a:lumMod val="10000"/>
                  </a:schemeClr>
                </a:solidFill>
                <a:latin typeface="+mj-lt"/>
              </a:rPr>
              <a:t>Analyse documentaire (1)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C6758C6B-B115-FAD4-D0AA-03B20116B8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60070" y="857400"/>
            <a:ext cx="8000999" cy="4068450"/>
          </a:xfrm>
        </p:spPr>
        <p:txBody>
          <a:bodyPr/>
          <a:lstStyle/>
          <a:p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8F733ED3-E83E-E7D5-21A7-91373FD4211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7652946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26"/>
          <p:cNvSpPr txBox="1">
            <a:spLocks noGrp="1"/>
          </p:cNvSpPr>
          <p:nvPr>
            <p:ph type="title"/>
          </p:nvPr>
        </p:nvSpPr>
        <p:spPr>
          <a:xfrm>
            <a:off x="0" y="182051"/>
            <a:ext cx="9144000" cy="6726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fr-FR" b="1" dirty="0">
                <a:solidFill>
                  <a:schemeClr val="tx2">
                    <a:lumMod val="10000"/>
                  </a:schemeClr>
                </a:solidFill>
                <a:latin typeface="+mj-lt"/>
              </a:rPr>
              <a:t>Description bibliographique (</a:t>
            </a:r>
            <a:r>
              <a:rPr lang="fr-FR" b="1" dirty="0">
                <a:solidFill>
                  <a:schemeClr val="tx2">
                    <a:lumMod val="10000"/>
                  </a:schemeClr>
                </a:solidFill>
                <a:latin typeface="+mn-lt"/>
              </a:rPr>
              <a:t>2)</a:t>
            </a:r>
            <a:endParaRPr b="1" dirty="0">
              <a:solidFill>
                <a:schemeClr val="tx2">
                  <a:lumMod val="10000"/>
                </a:schemeClr>
              </a:solidFill>
              <a:latin typeface="+mn-lt"/>
            </a:endParaRPr>
          </a:p>
        </p:txBody>
      </p:sp>
      <p:sp>
        <p:nvSpPr>
          <p:cNvPr id="235" name="Google Shape;235;p26"/>
          <p:cNvSpPr txBox="1">
            <a:spLocks noGrp="1"/>
          </p:cNvSpPr>
          <p:nvPr>
            <p:ph type="sldNum" idx="12"/>
          </p:nvPr>
        </p:nvSpPr>
        <p:spPr>
          <a:xfrm>
            <a:off x="8480575" y="4696933"/>
            <a:ext cx="548700" cy="31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fld id="{00000000-1234-1234-1234-123412341234}" type="slidenum">
              <a:rPr lang="fr-FR"/>
              <a:pPr marL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SzPts val="1300"/>
                <a:buNone/>
              </a:pPr>
              <a:t>22</a:t>
            </a:fld>
            <a:endParaRPr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D7F0C186-AFC1-DCBA-04E3-9481AEC0D8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7860" y="756744"/>
            <a:ext cx="8408278" cy="4102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144269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123F96B-D2AB-86A1-9B12-41805F5F13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88150"/>
            <a:ext cx="9144000" cy="857400"/>
          </a:xfrm>
        </p:spPr>
        <p:txBody>
          <a:bodyPr/>
          <a:lstStyle/>
          <a:p>
            <a:pPr algn="ctr"/>
            <a:r>
              <a:rPr lang="fr-FR" b="1" dirty="0">
                <a:solidFill>
                  <a:schemeClr val="tx2">
                    <a:lumMod val="10000"/>
                  </a:schemeClr>
                </a:solidFill>
                <a:latin typeface="+mj-lt"/>
              </a:rPr>
              <a:t>Analyse documentaire (2)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C6758C6B-B115-FAD4-D0AA-03B20116B8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60070" y="857400"/>
            <a:ext cx="8000999" cy="4068450"/>
          </a:xfrm>
        </p:spPr>
        <p:txBody>
          <a:bodyPr/>
          <a:lstStyle/>
          <a:p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8F733ED3-E83E-E7D5-21A7-91373FD4211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23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0085486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Fleurs contre un ciel clair">
            <a:extLst>
              <a:ext uri="{FF2B5EF4-FFF2-40B4-BE49-F238E27FC236}">
                <a16:creationId xmlns:a16="http://schemas.microsoft.com/office/drawing/2014/main" id="{DB454D5C-B907-C8AD-8232-E0178716B7B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99034" y="0"/>
            <a:ext cx="5044966" cy="5143500"/>
          </a:xfrm>
          <a:prstGeom prst="rect">
            <a:avLst/>
          </a:prstGeom>
        </p:spPr>
      </p:pic>
      <p:sp>
        <p:nvSpPr>
          <p:cNvPr id="270" name="Google Shape;270;p31"/>
          <p:cNvSpPr txBox="1">
            <a:spLocks noGrp="1"/>
          </p:cNvSpPr>
          <p:nvPr>
            <p:ph type="sldNum" idx="12"/>
          </p:nvPr>
        </p:nvSpPr>
        <p:spPr>
          <a:xfrm>
            <a:off x="8480575" y="4696933"/>
            <a:ext cx="548700" cy="31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fld id="{00000000-1234-1234-1234-123412341234}" type="slidenum">
              <a:rPr lang="fr-FR" b="1">
                <a:solidFill>
                  <a:schemeClr val="tx2">
                    <a:lumMod val="10000"/>
                  </a:schemeClr>
                </a:solidFill>
              </a:rPr>
              <a:pPr marL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SzPts val="1300"/>
                <a:buNone/>
              </a:pPr>
              <a:t>24</a:t>
            </a:fld>
            <a:endParaRPr b="1" dirty="0">
              <a:solidFill>
                <a:schemeClr val="tx2">
                  <a:lumMod val="10000"/>
                </a:schemeClr>
              </a:solidFill>
            </a:endParaRPr>
          </a:p>
        </p:txBody>
      </p:sp>
      <p:sp>
        <p:nvSpPr>
          <p:cNvPr id="268" name="Google Shape;268;p31"/>
          <p:cNvSpPr txBox="1">
            <a:spLocks noGrp="1"/>
          </p:cNvSpPr>
          <p:nvPr>
            <p:ph type="body" idx="1"/>
          </p:nvPr>
        </p:nvSpPr>
        <p:spPr>
          <a:xfrm>
            <a:off x="276543" y="857400"/>
            <a:ext cx="3688811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indent="-342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00"/>
              <a:buFont typeface="Wingdings" pitchFamily="2" charset="2"/>
              <a:buChar char="Ø"/>
            </a:pPr>
            <a:r>
              <a:rPr lang="fr-FR" b="1" dirty="0">
                <a:solidFill>
                  <a:schemeClr val="tx2">
                    <a:lumMod val="10000"/>
                  </a:schemeClr>
                </a:solidFill>
                <a:latin typeface="+mn-lt"/>
                <a:ea typeface="Baghdad"/>
                <a:cs typeface="Times New Roman" panose="02020603050405020304" pitchFamily="18" charset="0"/>
                <a:sym typeface="Baghdad"/>
              </a:rPr>
              <a:t>Apport pour l’élève </a:t>
            </a:r>
            <a:r>
              <a:rPr lang="fr-FR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ea typeface="Baghdad"/>
                <a:cs typeface="Times New Roman" panose="02020603050405020304" pitchFamily="18" charset="0"/>
                <a:sym typeface="Baghdad"/>
              </a:rPr>
              <a:t>:</a:t>
            </a:r>
          </a:p>
          <a:p>
            <a:pPr marL="457200" lvl="0" indent="-342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00"/>
              <a:buFont typeface="Baghdad"/>
              <a:buChar char="▷"/>
            </a:pPr>
            <a:endParaRPr lang="fr-FR" sz="1800" dirty="0">
              <a:solidFill>
                <a:schemeClr val="tx2">
                  <a:lumMod val="10000"/>
                </a:schemeClr>
              </a:solidFill>
              <a:latin typeface="+mn-lt"/>
              <a:ea typeface="Baghdad"/>
              <a:cs typeface="Baghdad"/>
              <a:sym typeface="Baghdad"/>
            </a:endParaRPr>
          </a:p>
          <a:p>
            <a:pPr marL="11430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00"/>
              <a:buNone/>
            </a:pPr>
            <a:endParaRPr lang="fr-RE" sz="1800" b="1" dirty="0">
              <a:solidFill>
                <a:schemeClr val="tx2">
                  <a:lumMod val="10000"/>
                </a:schemeClr>
              </a:solidFill>
              <a:latin typeface="+mn-lt"/>
              <a:ea typeface="Baghdad"/>
              <a:cs typeface="Baghdad"/>
              <a:sym typeface="Baghdad"/>
            </a:endParaRPr>
          </a:p>
          <a:p>
            <a:pPr marL="11430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00"/>
              <a:buNone/>
            </a:pPr>
            <a:endParaRPr lang="fr-RE" sz="1800" b="1" dirty="0">
              <a:solidFill>
                <a:schemeClr val="tx2">
                  <a:lumMod val="10000"/>
                </a:schemeClr>
              </a:solidFill>
              <a:latin typeface="+mn-lt"/>
              <a:ea typeface="Baghdad"/>
              <a:cs typeface="Baghdad"/>
              <a:sym typeface="Baghdad"/>
            </a:endParaRPr>
          </a:p>
          <a:p>
            <a:pPr marL="11430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00"/>
              <a:buNone/>
            </a:pPr>
            <a:endParaRPr lang="fr-RE" sz="1800" b="1" dirty="0">
              <a:solidFill>
                <a:schemeClr val="tx2">
                  <a:lumMod val="10000"/>
                </a:schemeClr>
              </a:solidFill>
              <a:latin typeface="+mn-lt"/>
              <a:ea typeface="Baghdad"/>
              <a:cs typeface="Baghdad"/>
              <a:sym typeface="Baghdad"/>
            </a:endParaRPr>
          </a:p>
          <a:p>
            <a:pPr marL="400050" lvl="0" indent="-2857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00"/>
              <a:buFont typeface="Wingdings" pitchFamily="2" charset="2"/>
              <a:buChar char="Ø"/>
            </a:pPr>
            <a:r>
              <a:rPr lang="fr-RE" b="1" dirty="0">
                <a:solidFill>
                  <a:schemeClr val="tx2">
                    <a:lumMod val="10000"/>
                  </a:schemeClr>
                </a:solidFill>
                <a:latin typeface="+mn-lt"/>
                <a:ea typeface="Baghdad"/>
                <a:cs typeface="Baghdad"/>
                <a:sym typeface="Baghdad"/>
              </a:rPr>
              <a:t>Perspectives :</a:t>
            </a:r>
            <a:endParaRPr b="1" dirty="0">
              <a:solidFill>
                <a:schemeClr val="tx2">
                  <a:lumMod val="10000"/>
                </a:schemeClr>
              </a:solidFill>
              <a:latin typeface="+mn-lt"/>
              <a:ea typeface="Baghdad"/>
              <a:cs typeface="Baghdad"/>
              <a:sym typeface="Baghdad"/>
            </a:endParaRPr>
          </a:p>
        </p:txBody>
      </p:sp>
      <p:sp>
        <p:nvSpPr>
          <p:cNvPr id="269" name="Google Shape;269;p31"/>
          <p:cNvSpPr txBox="1">
            <a:spLocks noGrp="1"/>
          </p:cNvSpPr>
          <p:nvPr>
            <p:ph type="title"/>
          </p:nvPr>
        </p:nvSpPr>
        <p:spPr>
          <a:xfrm>
            <a:off x="0" y="0"/>
            <a:ext cx="438912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fr-FR" b="1" dirty="0">
                <a:solidFill>
                  <a:schemeClr val="tx2">
                    <a:lumMod val="10000"/>
                  </a:schemeClr>
                </a:solidFill>
                <a:latin typeface="+mj-lt"/>
              </a:rPr>
              <a:t>Conclusion</a:t>
            </a:r>
            <a:endParaRPr b="1" dirty="0">
              <a:solidFill>
                <a:schemeClr val="tx2">
                  <a:lumMod val="10000"/>
                </a:schemeClr>
              </a:solidFill>
              <a:latin typeface="+mj-lt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 descr="Texture peinte sur arrière-plan abstrait">
            <a:extLst>
              <a:ext uri="{FF2B5EF4-FFF2-40B4-BE49-F238E27FC236}">
                <a16:creationId xmlns:a16="http://schemas.microsoft.com/office/drawing/2014/main" id="{45458193-790B-9965-1429-EEF373DE780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alphaModFix amt="85000"/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CrisscrossEtching/>
                    </a14:imgEffect>
                    <a14:imgEffect>
                      <a14:colorTemperature colorTemp="53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3999" cy="5143500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A479EBA0-FE91-422B-BCB5-696BBF0F6E0B}"/>
              </a:ext>
            </a:extLst>
          </p:cNvPr>
          <p:cNvSpPr txBox="1"/>
          <p:nvPr/>
        </p:nvSpPr>
        <p:spPr>
          <a:xfrm>
            <a:off x="0" y="1794469"/>
            <a:ext cx="9144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6600" b="1" dirty="0">
                <a:solidFill>
                  <a:schemeClr val="tx2">
                    <a:lumMod val="10000"/>
                  </a:schemeClr>
                </a:solidFill>
                <a:latin typeface="Brush Script MT" panose="03060802040406070304" pitchFamily="66" charset="77"/>
                <a:ea typeface="Baskerville" panose="02020502070401020303" pitchFamily="18" charset="0"/>
                <a:cs typeface="APPLE CHANCERY" panose="03020702040506060504" pitchFamily="66" charset="-79"/>
              </a:rPr>
              <a:t>Merci pour votre attention </a:t>
            </a:r>
            <a:endParaRPr lang="fr-FR" sz="6600" dirty="0">
              <a:solidFill>
                <a:schemeClr val="tx2">
                  <a:lumMod val="10000"/>
                </a:schemeClr>
              </a:solidFill>
              <a:latin typeface="Brush Script MT" panose="03060802040406070304" pitchFamily="66" charset="77"/>
              <a:ea typeface="Baskerville" panose="02020502070401020303" pitchFamily="18" charset="0"/>
              <a:cs typeface="Apple Chancery" panose="03020702040506060504" pitchFamily="66" charset="-79"/>
            </a:endParaRP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E03197EC-8AF0-F691-34E8-83A953F5791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25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583267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3"/>
          <p:cNvSpPr txBox="1">
            <a:spLocks noGrp="1"/>
          </p:cNvSpPr>
          <p:nvPr>
            <p:ph type="ctrTitle"/>
          </p:nvPr>
        </p:nvSpPr>
        <p:spPr>
          <a:xfrm>
            <a:off x="685675" y="4057650"/>
            <a:ext cx="7772400" cy="115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rPr lang="fr-FR" sz="7200" dirty="0">
                <a:solidFill>
                  <a:schemeClr val="accent2"/>
                </a:solidFill>
              </a:rPr>
              <a:t>.</a:t>
            </a:r>
            <a:endParaRPr sz="7200" dirty="0">
              <a:solidFill>
                <a:schemeClr val="accent2"/>
              </a:solidFill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rPr lang="fr-FR" dirty="0"/>
              <a:t>Analyse du sujet</a:t>
            </a:r>
            <a:endParaRPr dirty="0"/>
          </a:p>
        </p:txBody>
      </p:sp>
      <p:sp>
        <p:nvSpPr>
          <p:cNvPr id="68" name="Google Shape;68;p3"/>
          <p:cNvSpPr txBox="1">
            <a:spLocks noGrp="1"/>
          </p:cNvSpPr>
          <p:nvPr>
            <p:ph type="sldNum" idx="12"/>
          </p:nvPr>
        </p:nvSpPr>
        <p:spPr>
          <a:xfrm>
            <a:off x="-125" y="4830281"/>
            <a:ext cx="9144000" cy="31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fld id="{00000000-1234-1234-1234-123412341234}" type="slidenum">
              <a:rPr lang="fr-FR"/>
              <a:pPr marL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SzPts val="1300"/>
                <a:buNone/>
              </a:pPr>
              <a:t>3</a:t>
            </a:fld>
            <a:endParaRPr dirty="0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F3246481-8119-27B6-664C-A28F3847123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alphaModFix amt="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0" y="0"/>
            <a:ext cx="9143875" cy="3994519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A19C710B-6255-3BDF-81D6-3E3957A3817F}"/>
              </a:ext>
            </a:extLst>
          </p:cNvPr>
          <p:cNvSpPr txBox="1"/>
          <p:nvPr/>
        </p:nvSpPr>
        <p:spPr>
          <a:xfrm>
            <a:off x="411354" y="2400016"/>
            <a:ext cx="90298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5400" b="1" dirty="0">
                <a:solidFill>
                  <a:schemeClr val="bg1"/>
                </a:solidFill>
              </a:rPr>
              <a:t>1. Eléments de cadrage</a:t>
            </a:r>
          </a:p>
        </p:txBody>
      </p:sp>
    </p:spTree>
    <p:extLst>
      <p:ext uri="{BB962C8B-B14F-4D97-AF65-F5344CB8AC3E}">
        <p14:creationId xmlns:p14="http://schemas.microsoft.com/office/powerpoint/2010/main" val="36283006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5"/>
          <p:cNvSpPr txBox="1">
            <a:spLocks noGrp="1"/>
          </p:cNvSpPr>
          <p:nvPr>
            <p:ph type="title"/>
          </p:nvPr>
        </p:nvSpPr>
        <p:spPr>
          <a:xfrm>
            <a:off x="0" y="434588"/>
            <a:ext cx="91440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fr-FR" b="1" dirty="0">
                <a:solidFill>
                  <a:schemeClr val="tx2">
                    <a:lumMod val="10000"/>
                  </a:schemeClr>
                </a:solidFill>
                <a:latin typeface="+mj-lt"/>
              </a:rPr>
              <a:t>Définitions</a:t>
            </a:r>
            <a:endParaRPr b="1" dirty="0">
              <a:solidFill>
                <a:schemeClr val="tx2">
                  <a:lumMod val="10000"/>
                </a:schemeClr>
              </a:solidFill>
              <a:latin typeface="+mj-lt"/>
            </a:endParaRPr>
          </a:p>
        </p:txBody>
      </p:sp>
      <p:sp>
        <p:nvSpPr>
          <p:cNvPr id="81" name="Google Shape;81;p5"/>
          <p:cNvSpPr txBox="1">
            <a:spLocks noGrp="1"/>
          </p:cNvSpPr>
          <p:nvPr>
            <p:ph type="body" idx="1"/>
          </p:nvPr>
        </p:nvSpPr>
        <p:spPr>
          <a:xfrm>
            <a:off x="811528" y="1299077"/>
            <a:ext cx="7760972" cy="8120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00"/>
              <a:buNone/>
            </a:pPr>
            <a:r>
              <a:rPr lang="fr-FR" sz="1800" b="1" u="sng" dirty="0">
                <a:solidFill>
                  <a:schemeClr val="tx2">
                    <a:lumMod val="10000"/>
                  </a:schemeClr>
                </a:solidFill>
                <a:latin typeface="+mn-lt"/>
              </a:rPr>
              <a:t>Définition 1</a:t>
            </a:r>
            <a:r>
              <a:rPr lang="fr-FR" sz="1800" b="1" dirty="0">
                <a:solidFill>
                  <a:schemeClr val="tx2">
                    <a:lumMod val="10000"/>
                  </a:schemeClr>
                </a:solidFill>
                <a:latin typeface="+mn-lt"/>
              </a:rPr>
              <a:t> </a:t>
            </a:r>
            <a:r>
              <a:rPr lang="fr-FR" sz="1800" b="1" dirty="0">
                <a:solidFill>
                  <a:schemeClr val="tx1">
                    <a:lumMod val="50000"/>
                  </a:schemeClr>
                </a:solidFill>
                <a:latin typeface="+mn-lt"/>
              </a:rPr>
              <a:t>: </a:t>
            </a:r>
            <a:endParaRPr sz="1800" b="1" dirty="0">
              <a:solidFill>
                <a:schemeClr val="tx1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82" name="Google Shape;82;p5"/>
          <p:cNvSpPr txBox="1">
            <a:spLocks noGrp="1"/>
          </p:cNvSpPr>
          <p:nvPr>
            <p:ph type="body" idx="2"/>
          </p:nvPr>
        </p:nvSpPr>
        <p:spPr>
          <a:xfrm>
            <a:off x="811528" y="2207873"/>
            <a:ext cx="7438772" cy="9383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buNone/>
            </a:pPr>
            <a:r>
              <a:rPr lang="fr-FR" sz="1800" b="1" u="sng" dirty="0">
                <a:solidFill>
                  <a:schemeClr val="tx2">
                    <a:lumMod val="10000"/>
                  </a:schemeClr>
                </a:solidFill>
                <a:latin typeface="+mn-lt"/>
              </a:rPr>
              <a:t>Définition 2</a:t>
            </a:r>
            <a:r>
              <a:rPr lang="fr-FR" sz="1800" b="1" dirty="0">
                <a:solidFill>
                  <a:schemeClr val="tx2">
                    <a:lumMod val="10000"/>
                  </a:schemeClr>
                </a:solidFill>
                <a:latin typeface="+mn-lt"/>
              </a:rPr>
              <a:t> :</a:t>
            </a:r>
          </a:p>
          <a:p>
            <a:pPr marL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00"/>
              <a:buNone/>
            </a:pPr>
            <a:endParaRPr lang="fr-FR" sz="1800" dirty="0">
              <a:solidFill>
                <a:schemeClr val="accent4">
                  <a:lumMod val="75000"/>
                </a:schemeClr>
              </a:solidFill>
              <a:latin typeface="+mn-lt"/>
            </a:endParaRPr>
          </a:p>
          <a:p>
            <a:pPr marL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00"/>
              <a:buNone/>
            </a:pPr>
            <a:endParaRPr lang="fr-FR" sz="1800" dirty="0">
              <a:solidFill>
                <a:schemeClr val="accent4">
                  <a:lumMod val="75000"/>
                </a:schemeClr>
              </a:solidFill>
              <a:latin typeface="+mn-lt"/>
            </a:endParaRPr>
          </a:p>
          <a:p>
            <a:pPr marL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00"/>
              <a:buNone/>
            </a:pP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83" name="Google Shape;83;p5"/>
          <p:cNvSpPr txBox="1">
            <a:spLocks noGrp="1"/>
          </p:cNvSpPr>
          <p:nvPr>
            <p:ph type="body" idx="3"/>
          </p:nvPr>
        </p:nvSpPr>
        <p:spPr>
          <a:xfrm>
            <a:off x="804109" y="3447393"/>
            <a:ext cx="6878700" cy="13730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00"/>
              <a:buNone/>
            </a:pPr>
            <a:r>
              <a:rPr lang="fr-FR" sz="1800" b="1" u="sng" dirty="0">
                <a:solidFill>
                  <a:schemeClr val="tx2">
                    <a:lumMod val="10000"/>
                  </a:schemeClr>
                </a:solidFill>
                <a:latin typeface="+mn-lt"/>
              </a:rPr>
              <a:t>Définition 3</a:t>
            </a:r>
            <a:r>
              <a:rPr lang="fr-FR" sz="1800" b="1" dirty="0">
                <a:solidFill>
                  <a:schemeClr val="tx2">
                    <a:lumMod val="10000"/>
                  </a:schemeClr>
                </a:solidFill>
                <a:latin typeface="+mn-lt"/>
              </a:rPr>
              <a:t> :</a:t>
            </a:r>
            <a:endParaRPr sz="1800" b="1" dirty="0">
              <a:solidFill>
                <a:schemeClr val="tx2">
                  <a:lumMod val="10000"/>
                </a:schemeClr>
              </a:solidFill>
              <a:latin typeface="+mn-lt"/>
            </a:endParaRPr>
          </a:p>
          <a:p>
            <a:pPr marL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00"/>
              <a:buNone/>
            </a:pPr>
            <a:endParaRPr lang="fr-FR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84" name="Google Shape;84;p5"/>
          <p:cNvSpPr txBox="1">
            <a:spLocks noGrp="1"/>
          </p:cNvSpPr>
          <p:nvPr>
            <p:ph type="sldNum" idx="12"/>
          </p:nvPr>
        </p:nvSpPr>
        <p:spPr>
          <a:xfrm>
            <a:off x="8480575" y="4696933"/>
            <a:ext cx="548700" cy="31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fld id="{00000000-1234-1234-1234-123412341234}" type="slidenum">
              <a:rPr lang="fr-FR"/>
              <a:pPr marL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SzPts val="1300"/>
                <a:buNone/>
              </a:pPr>
              <a:t>4</a:t>
            </a:fld>
            <a:endParaRPr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038C80A0-111F-4B82-3DA8-01A98B4CD9A5}"/>
              </a:ext>
            </a:extLst>
          </p:cNvPr>
          <p:cNvSpPr txBox="1"/>
          <p:nvPr/>
        </p:nvSpPr>
        <p:spPr>
          <a:xfrm>
            <a:off x="6842234" y="3026979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394BFA33-43FC-648B-C7CA-BA7CAB082083}"/>
              </a:ext>
            </a:extLst>
          </p:cNvPr>
          <p:cNvSpPr txBox="1"/>
          <p:nvPr/>
        </p:nvSpPr>
        <p:spPr>
          <a:xfrm>
            <a:off x="6957848" y="241738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2"/>
          <p:cNvSpPr txBox="1">
            <a:spLocks noGrp="1"/>
          </p:cNvSpPr>
          <p:nvPr>
            <p:ph type="title"/>
          </p:nvPr>
        </p:nvSpPr>
        <p:spPr>
          <a:xfrm>
            <a:off x="0" y="133067"/>
            <a:ext cx="91440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fr-FR" b="1" dirty="0">
                <a:solidFill>
                  <a:schemeClr val="tx2">
                    <a:lumMod val="10000"/>
                  </a:schemeClr>
                </a:solidFill>
                <a:latin typeface="+mj-lt"/>
                <a:ea typeface="Baghdad"/>
                <a:cs typeface="Baghdad"/>
                <a:sym typeface="Baghdad"/>
              </a:rPr>
              <a:t>Problématique et plan</a:t>
            </a:r>
            <a:endParaRPr b="1" dirty="0">
              <a:solidFill>
                <a:schemeClr val="tx2">
                  <a:lumMod val="10000"/>
                </a:schemeClr>
              </a:solidFill>
              <a:latin typeface="+mj-lt"/>
              <a:ea typeface="Baghdad"/>
              <a:cs typeface="Baghdad"/>
              <a:sym typeface="Baghdad"/>
            </a:endParaRPr>
          </a:p>
        </p:txBody>
      </p:sp>
      <p:sp>
        <p:nvSpPr>
          <p:cNvPr id="61" name="Google Shape;61;p2"/>
          <p:cNvSpPr txBox="1"/>
          <p:nvPr/>
        </p:nvSpPr>
        <p:spPr>
          <a:xfrm>
            <a:off x="2406869" y="2264360"/>
            <a:ext cx="4508937" cy="22959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2900" marR="0" lvl="0" indent="-342900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AutoNum type="arabicPeriod"/>
            </a:pPr>
            <a:r>
              <a:rPr lang="fr-FR" sz="20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Baghdad"/>
              </a:rPr>
              <a:t>Eléments de cadrage</a:t>
            </a:r>
            <a:endParaRPr sz="2000" dirty="0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0" lvl="0" indent="-342900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AutoNum type="arabicPeriod"/>
            </a:pPr>
            <a:r>
              <a:rPr lang="fr-FR" sz="2000" i="0" u="none" strike="noStrike" cap="none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ea typeface="Baghdad"/>
                <a:cs typeface="Times New Roman" panose="02020603050405020304" pitchFamily="18" charset="0"/>
                <a:sym typeface="Baghdad"/>
              </a:rPr>
              <a:t>Séquence Pédagogique</a:t>
            </a:r>
            <a:endParaRPr sz="2000" dirty="0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0" lvl="0" indent="-342900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AutoNum type="arabicPeriod"/>
            </a:pPr>
            <a:r>
              <a:rPr lang="fr-FR" sz="2000" i="0" u="none" strike="noStrike" cap="none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ea typeface="Baghdad"/>
                <a:cs typeface="Times New Roman" panose="02020603050405020304" pitchFamily="18" charset="0"/>
                <a:sym typeface="Baghdad"/>
              </a:rPr>
              <a:t>Corpus de documents </a:t>
            </a:r>
          </a:p>
          <a:p>
            <a:pPr marL="342900" marR="0" lvl="0" indent="-342900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AutoNum type="arabicPeriod"/>
            </a:pPr>
            <a:r>
              <a:rPr lang="fr-FR" sz="20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ea typeface="Baghdad"/>
                <a:cs typeface="Times New Roman" panose="02020603050405020304" pitchFamily="18" charset="0"/>
                <a:sym typeface="Baghdad"/>
              </a:rPr>
              <a:t>Médiagraphie et a</a:t>
            </a:r>
            <a:r>
              <a:rPr lang="fr-FR" sz="2000" i="0" u="none" strike="noStrike" cap="none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ea typeface="Baghdad"/>
                <a:cs typeface="Times New Roman" panose="02020603050405020304" pitchFamily="18" charset="0"/>
                <a:sym typeface="Baghdad"/>
              </a:rPr>
              <a:t>nalyse documentaire </a:t>
            </a:r>
          </a:p>
          <a:p>
            <a:pPr marL="342900" marR="0" lvl="0" indent="-342900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AutoNum type="arabicPeriod"/>
            </a:pPr>
            <a:r>
              <a:rPr lang="fr-FR" sz="2000" i="0" u="none" strike="noStrike" cap="none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ea typeface="Baghdad"/>
                <a:cs typeface="Times New Roman" panose="02020603050405020304" pitchFamily="18" charset="0"/>
                <a:sym typeface="Baghdad"/>
              </a:rPr>
              <a:t>Conclusion</a:t>
            </a:r>
            <a:endParaRPr sz="2000" i="0" u="none" strike="noStrike" cap="none" dirty="0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ea typeface="Baghdad"/>
              <a:cs typeface="Times New Roman" panose="02020603050405020304" pitchFamily="18" charset="0"/>
              <a:sym typeface="Baghdad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000" b="0" i="0" u="none" strike="noStrike" cap="none" dirty="0">
              <a:solidFill>
                <a:schemeClr val="dk1"/>
              </a:solidFill>
              <a:latin typeface="+mn-lt"/>
              <a:ea typeface="Lato"/>
              <a:cs typeface="Lato"/>
              <a:sym typeface="Lat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2000" b="0" i="0" u="none" strike="noStrike" cap="none" dirty="0">
              <a:solidFill>
                <a:schemeClr val="dk1"/>
              </a:solidFill>
              <a:latin typeface="+mn-lt"/>
              <a:ea typeface="Lato"/>
              <a:cs typeface="Lato"/>
              <a:sym typeface="Lato"/>
            </a:endParaRPr>
          </a:p>
        </p:txBody>
      </p:sp>
      <p:sp>
        <p:nvSpPr>
          <p:cNvPr id="62" name="Google Shape;62;p2"/>
          <p:cNvSpPr txBox="1">
            <a:spLocks noGrp="1"/>
          </p:cNvSpPr>
          <p:nvPr>
            <p:ph type="sldNum" idx="12"/>
          </p:nvPr>
        </p:nvSpPr>
        <p:spPr>
          <a:xfrm>
            <a:off x="8480575" y="4696933"/>
            <a:ext cx="548700" cy="31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fld id="{00000000-1234-1234-1234-123412341234}" type="slidenum">
              <a:rPr lang="fr-FR"/>
              <a:pPr marL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SzPts val="1300"/>
                <a:buNone/>
              </a:pPr>
              <a:t>5</a:t>
            </a:fld>
            <a:endParaRPr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5F46C4DD-ADB2-6831-5008-690F0A7C34B0}"/>
              </a:ext>
            </a:extLst>
          </p:cNvPr>
          <p:cNvSpPr txBox="1"/>
          <p:nvPr/>
        </p:nvSpPr>
        <p:spPr>
          <a:xfrm>
            <a:off x="788276" y="1177159"/>
            <a:ext cx="73467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spcBef>
                <a:spcPts val="600"/>
              </a:spcBef>
              <a:buSzPts val="1800"/>
            </a:pPr>
            <a:r>
              <a:rPr lang="fr-FR" sz="1800" b="1" dirty="0">
                <a:solidFill>
                  <a:schemeClr val="tx2">
                    <a:lumMod val="10000"/>
                  </a:schemeClr>
                </a:solidFill>
              </a:rPr>
              <a:t>  </a:t>
            </a:r>
            <a:endParaRPr lang="fr-FR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 : avec coins arrondis en haut 5">
            <a:extLst>
              <a:ext uri="{FF2B5EF4-FFF2-40B4-BE49-F238E27FC236}">
                <a16:creationId xmlns:a16="http://schemas.microsoft.com/office/drawing/2014/main" id="{6D90A5F7-43F0-701B-F3BE-A171D887A6DD}"/>
              </a:ext>
            </a:extLst>
          </p:cNvPr>
          <p:cNvSpPr/>
          <p:nvPr/>
        </p:nvSpPr>
        <p:spPr>
          <a:xfrm>
            <a:off x="5435600" y="1098485"/>
            <a:ext cx="3593675" cy="1726284"/>
          </a:xfrm>
          <a:prstGeom prst="round2SameRect">
            <a:avLst/>
          </a:prstGeom>
          <a:solidFill>
            <a:schemeClr val="accent1">
              <a:alpha val="15685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09" name="Google Shape;109;p9"/>
          <p:cNvSpPr txBox="1">
            <a:spLocks noGrp="1"/>
          </p:cNvSpPr>
          <p:nvPr>
            <p:ph type="title"/>
          </p:nvPr>
        </p:nvSpPr>
        <p:spPr>
          <a:xfrm>
            <a:off x="1" y="96565"/>
            <a:ext cx="91440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fr-FR" b="1" dirty="0">
                <a:solidFill>
                  <a:schemeClr val="tx2">
                    <a:lumMod val="10000"/>
                  </a:schemeClr>
                </a:solidFill>
                <a:latin typeface="+mj-lt"/>
              </a:rPr>
              <a:t>Présentation du projet pédagogique</a:t>
            </a:r>
            <a:endParaRPr b="1" dirty="0">
              <a:solidFill>
                <a:schemeClr val="tx2">
                  <a:lumMod val="10000"/>
                </a:schemeClr>
              </a:solidFill>
              <a:latin typeface="+mj-lt"/>
            </a:endParaRPr>
          </a:p>
        </p:txBody>
      </p:sp>
      <p:sp>
        <p:nvSpPr>
          <p:cNvPr id="110" name="Google Shape;110;p9"/>
          <p:cNvSpPr txBox="1">
            <a:spLocks noGrp="1"/>
          </p:cNvSpPr>
          <p:nvPr>
            <p:ph type="body" idx="1"/>
          </p:nvPr>
        </p:nvSpPr>
        <p:spPr>
          <a:xfrm>
            <a:off x="5435600" y="1152739"/>
            <a:ext cx="4149300" cy="1617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39700" indent="0">
              <a:lnSpc>
                <a:spcPct val="125454"/>
              </a:lnSpc>
              <a:spcBef>
                <a:spcPts val="0"/>
              </a:spcBef>
              <a:buNone/>
            </a:pPr>
            <a:r>
              <a:rPr lang="fr-RE" sz="1800" b="1" u="sng" dirty="0">
                <a:solidFill>
                  <a:schemeClr val="tx2">
                    <a:lumMod val="10000"/>
                  </a:schemeClr>
                </a:solidFill>
                <a:latin typeface="+mn-lt"/>
              </a:rPr>
              <a:t>Organisation matérielle </a:t>
            </a:r>
            <a:r>
              <a:rPr lang="fr-RE" sz="1800" b="1" dirty="0">
                <a:solidFill>
                  <a:schemeClr val="tx2">
                    <a:lumMod val="10000"/>
                  </a:schemeClr>
                </a:solidFill>
                <a:latin typeface="+mn-lt"/>
              </a:rPr>
              <a:t>:</a:t>
            </a:r>
          </a:p>
          <a:p>
            <a:pPr marL="139700" indent="0">
              <a:buNone/>
            </a:pPr>
            <a:r>
              <a:rPr lang="fr-RE" sz="1800" dirty="0" err="1">
                <a:solidFill>
                  <a:schemeClr val="tx2">
                    <a:lumMod val="10000"/>
                  </a:schemeClr>
                </a:solidFill>
                <a:latin typeface="+mn-lt"/>
              </a:rPr>
              <a:t>Durée</a:t>
            </a:r>
            <a:r>
              <a:rPr lang="fr-RE" sz="1800" dirty="0">
                <a:solidFill>
                  <a:schemeClr val="tx2">
                    <a:lumMod val="10000"/>
                  </a:schemeClr>
                </a:solidFill>
                <a:latin typeface="+mn-lt"/>
              </a:rPr>
              <a:t> : </a:t>
            </a:r>
          </a:p>
          <a:p>
            <a:pPr marL="139700" indent="0">
              <a:buNone/>
            </a:pPr>
            <a:r>
              <a:rPr lang="fr-RE" sz="1800" dirty="0" err="1">
                <a:solidFill>
                  <a:schemeClr val="tx2">
                    <a:lumMod val="10000"/>
                  </a:schemeClr>
                </a:solidFill>
                <a:latin typeface="+mn-lt"/>
              </a:rPr>
              <a:t>Matériel</a:t>
            </a:r>
            <a:r>
              <a:rPr lang="fr-RE" sz="1800" dirty="0">
                <a:solidFill>
                  <a:schemeClr val="tx2">
                    <a:lumMod val="10000"/>
                  </a:schemeClr>
                </a:solidFill>
                <a:latin typeface="+mn-lt"/>
              </a:rPr>
              <a:t> :</a:t>
            </a:r>
          </a:p>
          <a:p>
            <a:pPr marL="139700" indent="0">
              <a:buNone/>
            </a:pPr>
            <a:r>
              <a:rPr lang="fr-RE" sz="1800" dirty="0">
                <a:solidFill>
                  <a:schemeClr val="tx2">
                    <a:lumMod val="10000"/>
                  </a:schemeClr>
                </a:solidFill>
                <a:latin typeface="+mn-lt"/>
              </a:rPr>
              <a:t>Lieu :</a:t>
            </a:r>
          </a:p>
          <a:p>
            <a:pPr algn="just">
              <a:lnSpc>
                <a:spcPct val="125454"/>
              </a:lnSpc>
              <a:spcBef>
                <a:spcPts val="0"/>
              </a:spcBef>
              <a:buFont typeface="Lato"/>
              <a:buChar char="•"/>
            </a:pPr>
            <a:endParaRPr lang="es-ES" sz="1600" dirty="0">
              <a:solidFill>
                <a:schemeClr val="tx2">
                  <a:lumMod val="10000"/>
                </a:schemeClr>
              </a:solidFill>
              <a:latin typeface="+mn-lt"/>
              <a:ea typeface="Baghdad"/>
              <a:cs typeface="Times New Roman" panose="02020603050405020304" pitchFamily="18" charset="0"/>
              <a:sym typeface="Baghdad"/>
            </a:endParaRPr>
          </a:p>
          <a:p>
            <a:pPr marL="457200" lvl="0" indent="-317500" algn="l" rtl="0">
              <a:lnSpc>
                <a:spcPct val="125454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</a:pPr>
            <a:endParaRPr dirty="0"/>
          </a:p>
        </p:txBody>
      </p:sp>
      <p:sp>
        <p:nvSpPr>
          <p:cNvPr id="112" name="Google Shape;112;p9"/>
          <p:cNvSpPr txBox="1">
            <a:spLocks noGrp="1"/>
          </p:cNvSpPr>
          <p:nvPr>
            <p:ph type="sldNum" idx="12"/>
          </p:nvPr>
        </p:nvSpPr>
        <p:spPr>
          <a:xfrm>
            <a:off x="8480575" y="4696933"/>
            <a:ext cx="548700" cy="31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fld id="{00000000-1234-1234-1234-123412341234}" type="slidenum">
              <a:rPr lang="fr-FR"/>
              <a:pPr marL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SzPts val="1300"/>
                <a:buNone/>
              </a:pPr>
              <a:t>6</a:t>
            </a:fld>
            <a:endParaRPr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3F1C5777-DFDE-B125-482E-8113E82BA6A0}"/>
              </a:ext>
            </a:extLst>
          </p:cNvPr>
          <p:cNvSpPr txBox="1"/>
          <p:nvPr/>
        </p:nvSpPr>
        <p:spPr>
          <a:xfrm>
            <a:off x="676985" y="2968826"/>
            <a:ext cx="573746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800" b="1" u="sng" dirty="0">
                <a:solidFill>
                  <a:schemeClr val="tx1">
                    <a:lumMod val="50000"/>
                  </a:schemeClr>
                </a:solidFill>
              </a:rPr>
              <a:t>Acteurs :</a:t>
            </a:r>
          </a:p>
          <a:p>
            <a:endParaRPr lang="fr-FR" sz="1800" b="1" dirty="0">
              <a:solidFill>
                <a:schemeClr val="tx1">
                  <a:lumMod val="50000"/>
                </a:schemeClr>
              </a:solidFill>
              <a:latin typeface="+mn-lt"/>
            </a:endParaRPr>
          </a:p>
          <a:p>
            <a:r>
              <a:rPr lang="fr-FR" sz="1800" b="1" dirty="0">
                <a:solidFill>
                  <a:schemeClr val="tx1">
                    <a:lumMod val="50000"/>
                  </a:schemeClr>
                </a:solidFill>
                <a:latin typeface="+mn-lt"/>
              </a:rPr>
              <a:t>Rôle du professeur documentaliste dans le projet </a:t>
            </a:r>
            <a:r>
              <a:rPr lang="fr-FR" sz="1800" dirty="0">
                <a:solidFill>
                  <a:schemeClr val="tx1">
                    <a:lumMod val="50000"/>
                  </a:schemeClr>
                </a:solidFill>
                <a:latin typeface="+mn-lt"/>
              </a:rPr>
              <a:t>: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E0529D00-3DF8-CEE7-0DB2-9067F5ADBAC4}"/>
              </a:ext>
            </a:extLst>
          </p:cNvPr>
          <p:cNvSpPr txBox="1"/>
          <p:nvPr/>
        </p:nvSpPr>
        <p:spPr>
          <a:xfrm>
            <a:off x="676985" y="1026700"/>
            <a:ext cx="45240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800" b="1" u="sng" dirty="0">
                <a:solidFill>
                  <a:schemeClr val="tx2">
                    <a:lumMod val="10000"/>
                  </a:schemeClr>
                </a:solidFill>
              </a:rPr>
              <a:t>Objectif général du projet </a:t>
            </a:r>
            <a:r>
              <a:rPr lang="fr-FR" sz="1800" b="1" dirty="0">
                <a:solidFill>
                  <a:schemeClr val="tx2">
                    <a:lumMod val="10000"/>
                  </a:schemeClr>
                </a:solidFill>
              </a:rPr>
              <a:t>: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55F599F9-0089-D301-805B-EB794A1192AE}"/>
              </a:ext>
            </a:extLst>
          </p:cNvPr>
          <p:cNvSpPr txBox="1"/>
          <p:nvPr/>
        </p:nvSpPr>
        <p:spPr>
          <a:xfrm>
            <a:off x="676985" y="4200601"/>
            <a:ext cx="50126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800" b="1" dirty="0">
                <a:solidFill>
                  <a:schemeClr val="tx1">
                    <a:lumMod val="50000"/>
                  </a:schemeClr>
                </a:solidFill>
                <a:latin typeface="+mn-lt"/>
              </a:rPr>
              <a:t>Rôle du professeur de discipline </a:t>
            </a:r>
            <a:r>
              <a:rPr lang="fr-FR" dirty="0">
                <a:solidFill>
                  <a:schemeClr val="tx1">
                    <a:lumMod val="50000"/>
                  </a:schemeClr>
                </a:solidFill>
              </a:rPr>
              <a:t>:</a:t>
            </a:r>
          </a:p>
          <a:p>
            <a:endParaRPr lang="fr-FR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8" name="Google Shape;128;p11"/>
          <p:cNvGraphicFramePr/>
          <p:nvPr>
            <p:extLst>
              <p:ext uri="{D42A27DB-BD31-4B8C-83A1-F6EECF244321}">
                <p14:modId xmlns:p14="http://schemas.microsoft.com/office/powerpoint/2010/main" val="57348725"/>
              </p:ext>
            </p:extLst>
          </p:nvPr>
        </p:nvGraphicFramePr>
        <p:xfrm>
          <a:off x="0" y="0"/>
          <a:ext cx="9144000" cy="5143290"/>
        </p:xfrm>
        <a:graphic>
          <a:graphicData uri="http://schemas.openxmlformats.org/drawingml/2006/table">
            <a:tbl>
              <a:tblPr firstRow="1" bandRow="1">
                <a:gradFill>
                  <a:gsLst>
                    <a:gs pos="0">
                      <a:srgbClr val="C4DAEF"/>
                    </a:gs>
                    <a:gs pos="35000">
                      <a:srgbClr val="D5E4F3"/>
                    </a:gs>
                    <a:gs pos="100000">
                      <a:srgbClr val="EFF6F9"/>
                    </a:gs>
                  </a:gsLst>
                  <a:lin ang="16200000" scaled="0"/>
                </a:gradFill>
                <a:tableStyleId>{FFEAC18A-9706-4AD8-9FD2-859B1A0B06C7}</a:tableStyleId>
              </a:tblPr>
              <a:tblGrid>
                <a:gridCol w="237292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77107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00054">
                <a:tc gridSpan="2">
                  <a:txBody>
                    <a:bodyPr/>
                    <a:lstStyle/>
                    <a:p>
                      <a:pPr lvl="0" algn="ctr"/>
                      <a:endParaRPr lang="fr-FR" sz="1600" b="1" i="0" u="none" strike="noStrike" cap="none" dirty="0">
                        <a:solidFill>
                          <a:schemeClr val="bg1"/>
                        </a:solidFill>
                        <a:latin typeface="Arial"/>
                        <a:ea typeface="Baghdad"/>
                        <a:cs typeface="Baghdad"/>
                        <a:sym typeface="Baghdad"/>
                      </a:endParaRPr>
                    </a:p>
                  </a:txBody>
                  <a:tcPr marL="91450" marR="91450" marT="45725" marB="45725">
                    <a:gradFill>
                      <a:gsLst>
                        <a:gs pos="0">
                          <a:srgbClr val="0070C0"/>
                        </a:gs>
                        <a:gs pos="100000">
                          <a:srgbClr val="00B0F0"/>
                        </a:gs>
                      </a:gsLst>
                      <a:lin ang="54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55873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fr-FR" sz="1800" b="1" u="none" strike="noStrike" cap="none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Objectifs transversaux (socle Commun)</a:t>
                      </a:r>
                      <a:endParaRPr lang="fr-FR" b="1" dirty="0">
                        <a:solidFill>
                          <a:schemeClr val="tx2">
                            <a:lumMod val="10000"/>
                          </a:schemeClr>
                        </a:solidFill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u="none" strike="noStrike" cap="none" dirty="0">
                        <a:solidFill>
                          <a:schemeClr val="tx2">
                            <a:lumMod val="10000"/>
                          </a:schemeClr>
                        </a:solidFill>
                      </a:endParaRPr>
                    </a:p>
                  </a:txBody>
                  <a:tcPr marL="91450" marR="91450" marT="45725" marB="45725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pitchFamily="2" charset="2"/>
                        <a:buChar char="Ø"/>
                      </a:pPr>
                      <a:endParaRPr lang="fr-FR" dirty="0">
                        <a:solidFill>
                          <a:schemeClr val="tx2">
                            <a:lumMod val="10000"/>
                          </a:schemeClr>
                        </a:solidFill>
                      </a:endParaRPr>
                    </a:p>
                  </a:txBody>
                  <a:tcPr marL="91450" marR="91450" marT="45725" marB="45725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4534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fr-FR" sz="1800" b="1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Objectifs disciplinaires </a:t>
                      </a: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>
                        <a:solidFill>
                          <a:schemeClr val="tx2">
                            <a:lumMod val="10000"/>
                          </a:schemeClr>
                        </a:solidFill>
                      </a:endParaRPr>
                    </a:p>
                  </a:txBody>
                  <a:tcPr marL="91450" marR="91450" marT="45725" marB="45725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l" rtl="0">
                        <a:lnSpc>
                          <a:spcPct val="100000"/>
                        </a:lnSpc>
                        <a:spcBef>
                          <a:spcPts val="1100"/>
                        </a:spcBef>
                        <a:spcAft>
                          <a:spcPts val="0"/>
                        </a:spcAft>
                        <a:buFont typeface="Wingdings" pitchFamily="2" charset="2"/>
                        <a:buChar char="Ø"/>
                      </a:pPr>
                      <a:endParaRPr lang="fr-FR" dirty="0">
                        <a:solidFill>
                          <a:schemeClr val="tx2">
                            <a:lumMod val="10000"/>
                          </a:schemeClr>
                        </a:solidFill>
                      </a:endParaRPr>
                    </a:p>
                  </a:txBody>
                  <a:tcPr marL="91450" marR="91450" marT="45725" marB="45725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80248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800" b="1" u="none" strike="noStrike" cap="none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Objectifs info -documentaires </a:t>
                      </a: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800" b="1" u="none" strike="noStrike" cap="none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Matrice EMI</a:t>
                      </a:r>
                      <a:endParaRPr lang="fr-FR" sz="1800" b="1" dirty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 marL="91450" marR="91450" marT="45725" marB="45725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pitchFamily="2" charset="2"/>
                        <a:buChar char="Ø"/>
                      </a:pPr>
                      <a:r>
                        <a:rPr lang="fr-FR" sz="1800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 </a:t>
                      </a:r>
                      <a:endParaRPr sz="1800" dirty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 marL="91450" marR="91450" marT="45725" marB="45725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28914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800" b="1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Pré-requis </a:t>
                      </a:r>
                      <a:endParaRPr sz="1800" b="1" dirty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 marL="91450" marR="91450" marT="45725" marB="45725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pitchFamily="2" charset="2"/>
                        <a:buChar char="Ø"/>
                      </a:pPr>
                      <a:endParaRPr sz="1400" u="none" strike="noStrike" cap="none" dirty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 marL="91450" marR="91450" marT="45725" marB="45725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27" name="Google Shape;127;p11"/>
          <p:cNvSpPr txBox="1">
            <a:spLocks noGrp="1"/>
          </p:cNvSpPr>
          <p:nvPr>
            <p:ph type="sldNum" idx="12"/>
          </p:nvPr>
        </p:nvSpPr>
        <p:spPr>
          <a:xfrm>
            <a:off x="8480575" y="4696933"/>
            <a:ext cx="548700" cy="31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fld id="{00000000-1234-1234-1234-123412341234}" type="slidenum">
              <a:rPr lang="fr-FR"/>
              <a:pPr marL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SzPts val="1300"/>
                <a:buNone/>
              </a:pPr>
              <a:t>7</a:t>
            </a:fld>
            <a:endParaRPr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A2E91217-4024-D79D-D695-36B413F1841B}"/>
              </a:ext>
            </a:extLst>
          </p:cNvPr>
          <p:cNvSpPr txBox="1"/>
          <p:nvPr/>
        </p:nvSpPr>
        <p:spPr>
          <a:xfrm>
            <a:off x="0" y="0"/>
            <a:ext cx="9144000" cy="677108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>
                <a:solidFill>
                  <a:schemeClr val="bg1"/>
                </a:solidFill>
                <a:latin typeface="+mj-lt"/>
                <a:ea typeface="Baghdad"/>
                <a:cs typeface="Baghdad"/>
                <a:sym typeface="Baghdad"/>
              </a:rPr>
              <a:t>Objectifs et prérequis</a:t>
            </a:r>
            <a:endParaRPr lang="fr-FR" sz="2400" b="1" dirty="0">
              <a:solidFill>
                <a:schemeClr val="bg1"/>
              </a:solidFill>
              <a:latin typeface="+mj-lt"/>
            </a:endParaRPr>
          </a:p>
          <a:p>
            <a:endParaRPr lang="fr-FR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11"/>
          <p:cNvSpPr txBox="1">
            <a:spLocks noGrp="1"/>
          </p:cNvSpPr>
          <p:nvPr>
            <p:ph type="title"/>
          </p:nvPr>
        </p:nvSpPr>
        <p:spPr>
          <a:xfrm>
            <a:off x="778562" y="279594"/>
            <a:ext cx="7586876" cy="86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endParaRPr sz="1100" dirty="0">
              <a:solidFill>
                <a:schemeClr val="tx2">
                  <a:lumMod val="10000"/>
                </a:schemeClr>
              </a:solidFill>
            </a:endParaRPr>
          </a:p>
        </p:txBody>
      </p:sp>
      <p:graphicFrame>
        <p:nvGraphicFramePr>
          <p:cNvPr id="128" name="Google Shape;128;p11"/>
          <p:cNvGraphicFramePr/>
          <p:nvPr>
            <p:extLst>
              <p:ext uri="{D42A27DB-BD31-4B8C-83A1-F6EECF244321}">
                <p14:modId xmlns:p14="http://schemas.microsoft.com/office/powerpoint/2010/main" val="342204128"/>
              </p:ext>
            </p:extLst>
          </p:nvPr>
        </p:nvGraphicFramePr>
        <p:xfrm>
          <a:off x="-13800" y="-3"/>
          <a:ext cx="9144000" cy="5143503"/>
        </p:xfrm>
        <a:graphic>
          <a:graphicData uri="http://schemas.openxmlformats.org/drawingml/2006/table">
            <a:tbl>
              <a:tblPr firstRow="1" bandRow="1">
                <a:gradFill>
                  <a:gsLst>
                    <a:gs pos="0">
                      <a:srgbClr val="C4DAEF"/>
                    </a:gs>
                    <a:gs pos="35000">
                      <a:srgbClr val="D5E4F3"/>
                    </a:gs>
                    <a:gs pos="100000">
                      <a:srgbClr val="EFF6F9"/>
                    </a:gs>
                  </a:gsLst>
                  <a:lin ang="16200000" scaled="0"/>
                </a:gradFill>
                <a:tableStyleId>{FFEAC18A-9706-4AD8-9FD2-859B1A0B06C7}</a:tableStyleId>
              </a:tblPr>
              <a:tblGrid>
                <a:gridCol w="2247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8961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03303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fr-FR" sz="2800" u="none" dirty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 marL="91450" marR="91450" marT="45725" marB="45725">
                    <a:gradFill>
                      <a:gsLst>
                        <a:gs pos="0">
                          <a:srgbClr val="0070C0"/>
                        </a:gs>
                        <a:gs pos="100000">
                          <a:srgbClr val="00B0F0"/>
                        </a:gs>
                      </a:gsLst>
                      <a:lin ang="54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97793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800" b="1" u="none" strike="noStrike" cap="none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Savoirs pratiques</a:t>
                      </a:r>
                      <a:endParaRPr sz="1800" b="1" u="none" strike="noStrike" cap="none" dirty="0">
                        <a:solidFill>
                          <a:schemeClr val="tx2">
                            <a:lumMod val="10000"/>
                          </a:schemeClr>
                        </a:solidFill>
                      </a:endParaRPr>
                    </a:p>
                  </a:txBody>
                  <a:tcPr marL="91450" marR="91450" marT="45725" marB="45725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pitchFamily="2" charset="2"/>
                        <a:buChar char="Ø"/>
                      </a:pPr>
                      <a:endParaRPr lang="fr-FR" dirty="0">
                        <a:solidFill>
                          <a:schemeClr val="tx2">
                            <a:lumMod val="10000"/>
                          </a:schemeClr>
                        </a:solidFill>
                      </a:endParaRPr>
                    </a:p>
                  </a:txBody>
                  <a:tcPr marL="91450" marR="91450" marT="45725" marB="45725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2471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fr-FR" sz="1800" b="1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Savoirs théoriques</a:t>
                      </a: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 marL="91450" marR="91450" marT="45725" marB="45725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l" rtl="0">
                        <a:lnSpc>
                          <a:spcPct val="100000"/>
                        </a:lnSpc>
                        <a:spcBef>
                          <a:spcPts val="1100"/>
                        </a:spcBef>
                        <a:spcAft>
                          <a:spcPts val="0"/>
                        </a:spcAft>
                        <a:buFont typeface="Wingdings" pitchFamily="2" charset="2"/>
                        <a:buChar char="Ø"/>
                      </a:pPr>
                      <a:endParaRPr dirty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 marL="91450" marR="91450" marT="45725" marB="45725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17696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800" b="1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Savoirs normatifs </a:t>
                      </a:r>
                      <a:endParaRPr sz="1800" b="1" dirty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 marL="91450" marR="91450" marT="45725" marB="45725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pitchFamily="2" charset="2"/>
                        <a:buChar char="Ø"/>
                      </a:pPr>
                      <a:endParaRPr sz="1400" u="none" strike="noStrike" cap="none" dirty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 marL="91450" marR="91450" marT="45725" marB="45725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27" name="Google Shape;127;p11"/>
          <p:cNvSpPr txBox="1">
            <a:spLocks noGrp="1"/>
          </p:cNvSpPr>
          <p:nvPr>
            <p:ph type="sldNum" idx="12"/>
          </p:nvPr>
        </p:nvSpPr>
        <p:spPr>
          <a:xfrm>
            <a:off x="8468049" y="4559474"/>
            <a:ext cx="548700" cy="450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fld id="{00000000-1234-1234-1234-123412341234}" type="slidenum">
              <a:rPr lang="fr-FR">
                <a:solidFill>
                  <a:schemeClr val="bg1">
                    <a:lumMod val="65000"/>
                  </a:schemeClr>
                </a:solidFill>
              </a:rPr>
              <a:pPr marL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SzPts val="1300"/>
                <a:buNone/>
              </a:pPr>
              <a:t>8</a:t>
            </a:fld>
            <a:endParaRPr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42519641-4B06-6B84-C443-0C10D82584BF}"/>
              </a:ext>
            </a:extLst>
          </p:cNvPr>
          <p:cNvSpPr txBox="1"/>
          <p:nvPr/>
        </p:nvSpPr>
        <p:spPr>
          <a:xfrm>
            <a:off x="0" y="34336"/>
            <a:ext cx="9143999" cy="677108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>
                <a:solidFill>
                  <a:schemeClr val="bg1"/>
                </a:solidFill>
                <a:latin typeface="+mj-lt"/>
                <a:ea typeface="Baghdad"/>
                <a:cs typeface="Baghdad"/>
                <a:sym typeface="Baghdad"/>
              </a:rPr>
              <a:t>Compétences travaillées</a:t>
            </a:r>
            <a:endParaRPr lang="fr-FR" sz="2400" b="1" dirty="0">
              <a:solidFill>
                <a:schemeClr val="bg1"/>
              </a:solidFill>
              <a:latin typeface="+mj-lt"/>
            </a:endParaRPr>
          </a:p>
          <a:p>
            <a:endParaRPr lang="fr-FR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10"/>
          <p:cNvSpPr txBox="1">
            <a:spLocks noGrp="1"/>
          </p:cNvSpPr>
          <p:nvPr>
            <p:ph type="title"/>
          </p:nvPr>
        </p:nvSpPr>
        <p:spPr>
          <a:xfrm>
            <a:off x="893699" y="358388"/>
            <a:ext cx="7399695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fr-FR" b="1" dirty="0">
                <a:solidFill>
                  <a:schemeClr val="tx2">
                    <a:lumMod val="10000"/>
                  </a:schemeClr>
                </a:solidFill>
                <a:latin typeface="+mj-lt"/>
              </a:rPr>
              <a:t>Production attendue et évaluation</a:t>
            </a:r>
            <a:endParaRPr b="1" dirty="0">
              <a:solidFill>
                <a:schemeClr val="tx2">
                  <a:lumMod val="10000"/>
                </a:schemeClr>
              </a:solidFill>
              <a:latin typeface="+mj-lt"/>
            </a:endParaRPr>
          </a:p>
        </p:txBody>
      </p:sp>
      <p:sp>
        <p:nvSpPr>
          <p:cNvPr id="120" name="Google Shape;120;p10"/>
          <p:cNvSpPr txBox="1">
            <a:spLocks noGrp="1"/>
          </p:cNvSpPr>
          <p:nvPr>
            <p:ph type="body" idx="1"/>
          </p:nvPr>
        </p:nvSpPr>
        <p:spPr>
          <a:xfrm>
            <a:off x="813016" y="1232811"/>
            <a:ext cx="7819995" cy="37776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just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</a:pPr>
            <a:r>
              <a:rPr lang="fr-FR" sz="1800" b="1" u="sng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Production</a:t>
            </a:r>
            <a:r>
              <a:rPr lang="fr-FR" sz="18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  <a:endParaRPr sz="1800" b="1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ea typeface="Baghdad"/>
              <a:cs typeface="Times New Roman" panose="02020603050405020304" pitchFamily="18" charset="0"/>
              <a:sym typeface="Baghdad"/>
            </a:endParaRPr>
          </a:p>
          <a:p>
            <a:pPr algn="just">
              <a:buFont typeface="Wingdings" pitchFamily="2" charset="2"/>
              <a:buChar char="Ø"/>
            </a:pPr>
            <a:r>
              <a:rPr lang="fr-FR" sz="18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Baghdad"/>
                <a:cs typeface="Times New Roman" panose="02020603050405020304" pitchFamily="18" charset="0"/>
                <a:sym typeface="Baghdad"/>
              </a:rPr>
              <a:t> </a:t>
            </a:r>
          </a:p>
          <a:p>
            <a:pPr marL="114300" indent="0" algn="just">
              <a:buNone/>
            </a:pPr>
            <a:endParaRPr lang="fr-FR" sz="1800" b="1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Baghdad"/>
            </a:endParaRPr>
          </a:p>
          <a:p>
            <a:pPr marL="114300" indent="0" algn="just">
              <a:buNone/>
            </a:pPr>
            <a:r>
              <a:rPr lang="fr-FR" sz="1800" b="1" u="sng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Evaluation</a:t>
            </a:r>
            <a:r>
              <a:rPr lang="fr-FR" sz="18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  <a:endParaRPr lang="fr-FR" sz="1800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 typeface="Wingdings" pitchFamily="2" charset="2"/>
              <a:buChar char="Ø"/>
            </a:pPr>
            <a:endParaRPr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14300" lvl="0" indent="0" algn="just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</a:pPr>
            <a:endParaRPr lang="fr-FR" sz="1800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14300" lvl="0" indent="0" algn="just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</a:pPr>
            <a:r>
              <a:rPr lang="fr-FR" sz="1800" b="1" u="sng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Critères d’évaluation</a:t>
            </a:r>
            <a:r>
              <a:rPr lang="fr-FR" sz="18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8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p:sp>
        <p:nvSpPr>
          <p:cNvPr id="121" name="Google Shape;121;p10"/>
          <p:cNvSpPr txBox="1">
            <a:spLocks noGrp="1"/>
          </p:cNvSpPr>
          <p:nvPr>
            <p:ph type="sldNum" idx="12"/>
          </p:nvPr>
        </p:nvSpPr>
        <p:spPr>
          <a:xfrm>
            <a:off x="8480575" y="4696933"/>
            <a:ext cx="548700" cy="31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fld id="{00000000-1234-1234-1234-123412341234}" type="slidenum">
              <a:rPr lang="fr-FR"/>
              <a:pPr marL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SzPts val="1300"/>
                <a:buNone/>
              </a:pPr>
              <a:t>9</a:t>
            </a:fld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Antonio template">
  <a:themeElements>
    <a:clrScheme name="Custom 347">
      <a:dk1>
        <a:srgbClr val="677480"/>
      </a:dk1>
      <a:lt1>
        <a:srgbClr val="FFFFFF"/>
      </a:lt1>
      <a:dk2>
        <a:srgbClr val="2185C5"/>
      </a:dk2>
      <a:lt2>
        <a:srgbClr val="DEE2E6"/>
      </a:lt2>
      <a:accent1>
        <a:srgbClr val="2185C5"/>
      </a:accent1>
      <a:accent2>
        <a:srgbClr val="7ECEFD"/>
      </a:accent2>
      <a:accent3>
        <a:srgbClr val="F20253"/>
      </a:accent3>
      <a:accent4>
        <a:srgbClr val="FF9715"/>
      </a:accent4>
      <a:accent5>
        <a:srgbClr val="1C3AA9"/>
      </a:accent5>
      <a:accent6>
        <a:srgbClr val="97ABBC"/>
      </a:accent6>
      <a:hlink>
        <a:srgbClr val="2185C5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1831</TotalTime>
  <Words>294</Words>
  <Application>Microsoft Macintosh PowerPoint</Application>
  <PresentationFormat>Affichage à l'écran (16:9)</PresentationFormat>
  <Paragraphs>167</Paragraphs>
  <Slides>25</Slides>
  <Notes>21</Notes>
  <HiddenSlides>0</HiddenSlides>
  <MMClips>0</MMClips>
  <ScaleCrop>false</ScaleCrop>
  <HeadingPairs>
    <vt:vector size="6" baseType="variant">
      <vt:variant>
        <vt:lpstr>Polices utilisées</vt:lpstr>
      </vt:variant>
      <vt:variant>
        <vt:i4>8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25</vt:i4>
      </vt:variant>
    </vt:vector>
  </HeadingPairs>
  <TitlesOfParts>
    <vt:vector size="34" baseType="lpstr">
      <vt:lpstr>Brush Script MT</vt:lpstr>
      <vt:lpstr>Arial</vt:lpstr>
      <vt:lpstr>Baghdad</vt:lpstr>
      <vt:lpstr>Calibri</vt:lpstr>
      <vt:lpstr>Lato</vt:lpstr>
      <vt:lpstr>Raleway</vt:lpstr>
      <vt:lpstr>Times New Roman</vt:lpstr>
      <vt:lpstr>Wingdings</vt:lpstr>
      <vt:lpstr>Antonio template</vt:lpstr>
      <vt:lpstr>Capes de documentation EPREUVE DE LEÇON</vt:lpstr>
      <vt:lpstr>Présentation du sujet</vt:lpstr>
      <vt:lpstr>. Analyse du sujet</vt:lpstr>
      <vt:lpstr>Définitions</vt:lpstr>
      <vt:lpstr>Problématique et plan</vt:lpstr>
      <vt:lpstr>Présentation du projet pédagogique</vt:lpstr>
      <vt:lpstr>Présentation PowerPoint</vt:lpstr>
      <vt:lpstr>Présentation PowerPoint</vt:lpstr>
      <vt:lpstr>Production attendue et évaluation</vt:lpstr>
      <vt:lpstr>. Analyse du sujet</vt:lpstr>
      <vt:lpstr>Description des séances (1) </vt:lpstr>
      <vt:lpstr>Description des séances (2) </vt:lpstr>
      <vt:lpstr>Description des séances (3) </vt:lpstr>
      <vt:lpstr>. Analyse du sujet</vt:lpstr>
      <vt:lpstr>Stratégie de recherche</vt:lpstr>
      <vt:lpstr>Présentation PowerPoint</vt:lpstr>
      <vt:lpstr>Présentation PowerPoint</vt:lpstr>
      <vt:lpstr>. Analyse du sujet</vt:lpstr>
      <vt:lpstr>Médiagraphie</vt:lpstr>
      <vt:lpstr>Description bibliographique (1)</vt:lpstr>
      <vt:lpstr>Analyse documentaire (1)</vt:lpstr>
      <vt:lpstr>Description bibliographique (2)</vt:lpstr>
      <vt:lpstr>Analyse documentaire (2)</vt:lpstr>
      <vt:lpstr>Conclusion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Capes de documentation</dc:title>
  <dc:creator>documentaliste</dc:creator>
  <cp:lastModifiedBy>Sylvain BERARD</cp:lastModifiedBy>
  <cp:revision>71</cp:revision>
  <dcterms:modified xsi:type="dcterms:W3CDTF">2022-06-15T11:49:35Z</dcterms:modified>
</cp:coreProperties>
</file>