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3"/>
  </p:notesMasterIdLst>
  <p:sldIdLst>
    <p:sldId id="256" r:id="rId2"/>
    <p:sldId id="257" r:id="rId3"/>
    <p:sldId id="303" r:id="rId4"/>
    <p:sldId id="258" r:id="rId5"/>
    <p:sldId id="260" r:id="rId6"/>
    <p:sldId id="261" r:id="rId7"/>
    <p:sldId id="262" r:id="rId8"/>
    <p:sldId id="263" r:id="rId9"/>
    <p:sldId id="264" r:id="rId10"/>
    <p:sldId id="265" r:id="rId11"/>
    <p:sldId id="287" r:id="rId12"/>
    <p:sldId id="266" r:id="rId13"/>
    <p:sldId id="288" r:id="rId14"/>
    <p:sldId id="289" r:id="rId15"/>
    <p:sldId id="290" r:id="rId16"/>
    <p:sldId id="291" r:id="rId17"/>
    <p:sldId id="293" r:id="rId18"/>
    <p:sldId id="292" r:id="rId19"/>
    <p:sldId id="302" r:id="rId20"/>
    <p:sldId id="294" r:id="rId21"/>
    <p:sldId id="298" r:id="rId22"/>
    <p:sldId id="299" r:id="rId23"/>
    <p:sldId id="300" r:id="rId24"/>
    <p:sldId id="301" r:id="rId25"/>
    <p:sldId id="282" r:id="rId26"/>
    <p:sldId id="283" r:id="rId27"/>
    <p:sldId id="297" r:id="rId28"/>
    <p:sldId id="296" r:id="rId29"/>
    <p:sldId id="295" r:id="rId30"/>
    <p:sldId id="304" r:id="rId31"/>
    <p:sldId id="286" r:id="rId32"/>
  </p:sldIdLst>
  <p:sldSz cx="9144000" cy="5143500" type="screen16x9"/>
  <p:notesSz cx="6858000" cy="9144000"/>
  <p:embeddedFontLst>
    <p:embeddedFont>
      <p:font typeface="Walter Turncoat" charset="0"/>
      <p:regular r:id="rId34"/>
    </p:embeddedFont>
    <p:embeddedFont>
      <p:font typeface="Sniglet"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3CAC5E75-CF82-4A7B-9EAF-F727AAA05E37}">
  <a:tblStyle styleId="{3CAC5E75-CF82-4A7B-9EAF-F727AAA05E3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996"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a39bf3ff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a39bf3ff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694cd56_0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 name="Google Shape;14;p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700925" y="1399800"/>
            <a:ext cx="57423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a:spcBef>
                <a:spcPts val="0"/>
              </a:spcBef>
              <a:spcAft>
                <a:spcPts val="0"/>
              </a:spcAft>
              <a:buSzPts val="3000"/>
              <a:buChar char="■"/>
              <a:defRPr sz="3000"/>
            </a:lvl9pPr>
          </a:lstStyle>
          <a:p>
            <a:endParaRPr/>
          </a:p>
        </p:txBody>
      </p:sp>
      <p:sp>
        <p:nvSpPr>
          <p:cNvPr id="17" name="Google Shape;17;p4"/>
          <p:cNvSpPr txBox="1"/>
          <p:nvPr/>
        </p:nvSpPr>
        <p:spPr>
          <a:xfrm>
            <a:off x="3593400" y="857569"/>
            <a:ext cx="1957200" cy="65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FFFFFF"/>
                </a:solidFill>
                <a:latin typeface="Walter Turncoat"/>
                <a:ea typeface="Walter Turncoat"/>
                <a:cs typeface="Walter Turncoat"/>
                <a:sym typeface="Walter Turncoat"/>
              </a:rPr>
              <a:t>“</a:t>
            </a:r>
            <a:endParaRPr sz="9600">
              <a:solidFill>
                <a:srgbClr val="FFFFFF"/>
              </a:solidFill>
              <a:latin typeface="Walter Turncoat"/>
              <a:ea typeface="Walter Turncoat"/>
              <a:cs typeface="Walter Turncoat"/>
              <a:sym typeface="Walter Turncoat"/>
            </a:endParaRPr>
          </a:p>
        </p:txBody>
      </p:sp>
      <p:sp>
        <p:nvSpPr>
          <p:cNvPr id="18" name="Google Shape;18;p4"/>
          <p:cNvSpPr/>
          <p:nvPr/>
        </p:nvSpPr>
        <p:spPr>
          <a:xfrm>
            <a:off x="4128150" y="550650"/>
            <a:ext cx="887711" cy="84916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6"/>
          <p:cNvSpPr txBox="1">
            <a:spLocks noGrp="1"/>
          </p:cNvSpPr>
          <p:nvPr>
            <p:ph type="body" idx="1"/>
          </p:nvPr>
        </p:nvSpPr>
        <p:spPr>
          <a:xfrm>
            <a:off x="457200"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6"/>
          <p:cNvSpPr txBox="1">
            <a:spLocks noGrp="1"/>
          </p:cNvSpPr>
          <p:nvPr>
            <p:ph type="body" idx="2"/>
          </p:nvPr>
        </p:nvSpPr>
        <p:spPr>
          <a:xfrm>
            <a:off x="4692275"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1" name="Google Shape;31;p7"/>
          <p:cNvSpPr txBox="1">
            <a:spLocks noGrp="1"/>
          </p:cNvSpPr>
          <p:nvPr>
            <p:ph type="body" idx="1"/>
          </p:nvPr>
        </p:nvSpPr>
        <p:spPr>
          <a:xfrm>
            <a:off x="457200"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2" name="Google Shape;32;p7"/>
          <p:cNvSpPr txBox="1">
            <a:spLocks noGrp="1"/>
          </p:cNvSpPr>
          <p:nvPr>
            <p:ph type="body" idx="2"/>
          </p:nvPr>
        </p:nvSpPr>
        <p:spPr>
          <a:xfrm>
            <a:off x="3223964"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3" name="Google Shape;33;p7"/>
          <p:cNvSpPr txBox="1">
            <a:spLocks noGrp="1"/>
          </p:cNvSpPr>
          <p:nvPr>
            <p:ph type="body" idx="3"/>
          </p:nvPr>
        </p:nvSpPr>
        <p:spPr>
          <a:xfrm>
            <a:off x="5990727"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4" name="Google Shape;34;p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7" name="Google Shape;37;p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1pPr>
            <a:lvl2pPr lvl="1"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2pPr>
            <a:lvl3pPr lvl="2"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3pPr>
            <a:lvl4pPr lvl="3"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4pPr>
            <a:lvl5pPr lvl="4"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5pPr>
            <a:lvl6pPr lvl="5"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6pPr>
            <a:lvl7pPr lvl="6"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7pPr>
            <a:lvl8pPr lvl="7"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8pPr>
            <a:lvl9pPr lvl="8"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lt1"/>
              </a:buClr>
              <a:buSzPts val="2000"/>
              <a:buFont typeface="Sniglet"/>
              <a:buChar char="✘"/>
              <a:defRPr sz="2000">
                <a:solidFill>
                  <a:schemeClr val="lt1"/>
                </a:solidFill>
                <a:latin typeface="Sniglet"/>
                <a:ea typeface="Sniglet"/>
                <a:cs typeface="Sniglet"/>
                <a:sym typeface="Sniglet"/>
              </a:defRPr>
            </a:lvl1pPr>
            <a:lvl2pPr marL="914400" lvl="1"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2pPr>
            <a:lvl3pPr marL="1371600" lvl="2"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3pPr>
            <a:lvl4pPr marL="1828800" lvl="3"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4pPr>
            <a:lvl5pPr marL="2286000" lvl="4"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5pPr>
            <a:lvl6pPr marL="2743200" lvl="5"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6pPr>
            <a:lvl7pPr marL="3200400" lvl="6"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7pPr>
            <a:lvl8pPr marL="3657600" lvl="7"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8pPr>
            <a:lvl9pPr marL="4114800" lvl="8"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lvl="0" algn="ctr">
              <a:buNone/>
              <a:defRPr sz="1000">
                <a:solidFill>
                  <a:schemeClr val="lt1"/>
                </a:solidFill>
                <a:latin typeface="Sniglet"/>
                <a:ea typeface="Sniglet"/>
                <a:cs typeface="Sniglet"/>
                <a:sym typeface="Sniglet"/>
              </a:defRPr>
            </a:lvl1pPr>
            <a:lvl2pPr lvl="1" algn="ctr">
              <a:buNone/>
              <a:defRPr sz="1000">
                <a:solidFill>
                  <a:schemeClr val="lt1"/>
                </a:solidFill>
                <a:latin typeface="Sniglet"/>
                <a:ea typeface="Sniglet"/>
                <a:cs typeface="Sniglet"/>
                <a:sym typeface="Sniglet"/>
              </a:defRPr>
            </a:lvl2pPr>
            <a:lvl3pPr lvl="2" algn="ctr">
              <a:buNone/>
              <a:defRPr sz="1000">
                <a:solidFill>
                  <a:schemeClr val="lt1"/>
                </a:solidFill>
                <a:latin typeface="Sniglet"/>
                <a:ea typeface="Sniglet"/>
                <a:cs typeface="Sniglet"/>
                <a:sym typeface="Sniglet"/>
              </a:defRPr>
            </a:lvl3pPr>
            <a:lvl4pPr lvl="3" algn="ctr">
              <a:buNone/>
              <a:defRPr sz="1000">
                <a:solidFill>
                  <a:schemeClr val="lt1"/>
                </a:solidFill>
                <a:latin typeface="Sniglet"/>
                <a:ea typeface="Sniglet"/>
                <a:cs typeface="Sniglet"/>
                <a:sym typeface="Sniglet"/>
              </a:defRPr>
            </a:lvl4pPr>
            <a:lvl5pPr lvl="4" algn="ctr">
              <a:buNone/>
              <a:defRPr sz="1000">
                <a:solidFill>
                  <a:schemeClr val="lt1"/>
                </a:solidFill>
                <a:latin typeface="Sniglet"/>
                <a:ea typeface="Sniglet"/>
                <a:cs typeface="Sniglet"/>
                <a:sym typeface="Sniglet"/>
              </a:defRPr>
            </a:lvl5pPr>
            <a:lvl6pPr lvl="5" algn="ctr">
              <a:buNone/>
              <a:defRPr sz="1000">
                <a:solidFill>
                  <a:schemeClr val="lt1"/>
                </a:solidFill>
                <a:latin typeface="Sniglet"/>
                <a:ea typeface="Sniglet"/>
                <a:cs typeface="Sniglet"/>
                <a:sym typeface="Sniglet"/>
              </a:defRPr>
            </a:lvl6pPr>
            <a:lvl7pPr lvl="6" algn="ctr">
              <a:buNone/>
              <a:defRPr sz="1000">
                <a:solidFill>
                  <a:schemeClr val="lt1"/>
                </a:solidFill>
                <a:latin typeface="Sniglet"/>
                <a:ea typeface="Sniglet"/>
                <a:cs typeface="Sniglet"/>
                <a:sym typeface="Sniglet"/>
              </a:defRPr>
            </a:lvl7pPr>
            <a:lvl8pPr lvl="7" algn="ctr">
              <a:buNone/>
              <a:defRPr sz="1000">
                <a:solidFill>
                  <a:schemeClr val="lt1"/>
                </a:solidFill>
                <a:latin typeface="Sniglet"/>
                <a:ea typeface="Sniglet"/>
                <a:cs typeface="Sniglet"/>
                <a:sym typeface="Sniglet"/>
              </a:defRPr>
            </a:lvl8pPr>
            <a:lvl9pPr lvl="8" algn="ctr">
              <a:buNone/>
              <a:defRPr sz="1000">
                <a:solidFill>
                  <a:schemeClr val="lt1"/>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unsplash.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 MISE EN SITUATION PROFESSIONNELLE</a:t>
            </a:r>
            <a:br>
              <a:rPr lang="en" dirty="0" smtClean="0"/>
            </a:br>
            <a:r>
              <a:rPr lang="en" smtClean="0"/>
              <a:t/>
            </a:r>
            <a:br>
              <a:rPr lang="en" smtClean="0"/>
            </a:br>
            <a:endParaRPr sz="2800"/>
          </a:p>
        </p:txBody>
      </p:sp>
      <p:grpSp>
        <p:nvGrpSpPr>
          <p:cNvPr id="48" name="Google Shape;48;p11"/>
          <p:cNvGrpSpPr/>
          <p:nvPr/>
        </p:nvGrpSpPr>
        <p:grpSpPr>
          <a:xfrm rot="3297691">
            <a:off x="1306011" y="3739393"/>
            <a:ext cx="1014485" cy="642684"/>
            <a:chOff x="238125" y="1918825"/>
            <a:chExt cx="1042450" cy="660400"/>
          </a:xfrm>
        </p:grpSpPr>
        <p:sp>
          <p:nvSpPr>
            <p:cNvPr id="49" name="Google Shape;49;p11"/>
            <p:cNvSpPr/>
            <p:nvPr/>
          </p:nvSpPr>
          <p:spPr>
            <a:xfrm>
              <a:off x="238125" y="1918825"/>
              <a:ext cx="966975" cy="660400"/>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p:nvPr/>
          </p:nvSpPr>
          <p:spPr>
            <a:xfrm>
              <a:off x="1091875" y="1951850"/>
              <a:ext cx="188700" cy="136800"/>
            </a:xfrm>
            <a:custGeom>
              <a:avLst/>
              <a:gdLst/>
              <a:ahLst/>
              <a:cxnLst/>
              <a:rect l="l" t="t" r="r" b="b"/>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11"/>
          <p:cNvSpPr/>
          <p:nvPr/>
        </p:nvSpPr>
        <p:spPr>
          <a:xfrm>
            <a:off x="2428860" y="2214560"/>
            <a:ext cx="4500594" cy="7143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p:nvPr/>
        </p:nvSpPr>
        <p:spPr>
          <a:xfrm>
            <a:off x="2928926" y="428610"/>
            <a:ext cx="2272331" cy="101596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p:nvPr/>
        </p:nvSpPr>
        <p:spPr>
          <a:xfrm>
            <a:off x="7500958" y="0"/>
            <a:ext cx="1052762" cy="922444"/>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p11"/>
          <p:cNvSpPr/>
          <p:nvPr/>
        </p:nvSpPr>
        <p:spPr>
          <a:xfrm>
            <a:off x="1071538" y="3214692"/>
            <a:ext cx="7429552" cy="7143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Objectifs transversaux</a:t>
            </a:r>
            <a:endParaRPr/>
          </a:p>
        </p:txBody>
      </p:sp>
      <p:sp>
        <p:nvSpPr>
          <p:cNvPr id="143" name="Google Shape;143;p20"/>
          <p:cNvSpPr txBox="1">
            <a:spLocks noGrp="1"/>
          </p:cNvSpPr>
          <p:nvPr>
            <p:ph type="body" idx="1"/>
          </p:nvPr>
        </p:nvSpPr>
        <p:spPr>
          <a:xfrm>
            <a:off x="3929475" y="2160150"/>
            <a:ext cx="4200300" cy="2075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smtClean="0"/>
              <a:t>Complex </a:t>
            </a:r>
            <a:r>
              <a:rPr lang="en" dirty="0"/>
              <a:t>idea </a:t>
            </a:r>
            <a:r>
              <a:rPr lang="en" dirty="0" smtClean="0"/>
              <a:t>= single </a:t>
            </a:r>
            <a:r>
              <a:rPr lang="en" dirty="0"/>
              <a:t>still </a:t>
            </a:r>
            <a:r>
              <a:rPr lang="en" dirty="0" smtClean="0"/>
              <a:t>image</a:t>
            </a:r>
            <a:endParaRPr/>
          </a:p>
        </p:txBody>
      </p:sp>
      <p:pic>
        <p:nvPicPr>
          <p:cNvPr id="144" name="Google Shape;144;p20"/>
          <p:cNvPicPr preferRelativeResize="0"/>
          <p:nvPr/>
        </p:nvPicPr>
        <p:blipFill>
          <a:blip r:embed="rId3">
            <a:alphaModFix/>
          </a:blip>
          <a:stretch>
            <a:fillRect/>
          </a:stretch>
        </p:blipFill>
        <p:spPr>
          <a:xfrm>
            <a:off x="873425" y="1856006"/>
            <a:ext cx="2765701" cy="2765701"/>
          </a:xfrm>
          <a:prstGeom prst="rect">
            <a:avLst/>
          </a:prstGeom>
          <a:noFill/>
          <a:ln>
            <a:noFill/>
          </a:ln>
        </p:spPr>
      </p:pic>
      <p:sp>
        <p:nvSpPr>
          <p:cNvPr id="145" name="Google Shape;145;p20"/>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342533" y="51286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777300" y="1753075"/>
            <a:ext cx="2861797" cy="300861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2</a:t>
            </a:r>
            <a:r>
              <a:rPr lang="en" sz="6000" dirty="0" smtClean="0"/>
              <a:t>.</a:t>
            </a:r>
            <a:endParaRPr sz="6000"/>
          </a:p>
          <a:p>
            <a:pPr marL="0" lvl="0" indent="0" algn="ctr" rtl="0">
              <a:spcBef>
                <a:spcPts val="0"/>
              </a:spcBef>
              <a:spcAft>
                <a:spcPts val="0"/>
              </a:spcAft>
              <a:buNone/>
            </a:pPr>
            <a:endParaRPr/>
          </a:p>
          <a:p>
            <a:pPr marL="0" lvl="0" indent="0" algn="ctr" rtl="0">
              <a:spcBef>
                <a:spcPts val="0"/>
              </a:spcBef>
              <a:spcAft>
                <a:spcPts val="0"/>
              </a:spcAft>
              <a:buNone/>
            </a:pPr>
            <a:r>
              <a:rPr lang="en" dirty="0" smtClean="0"/>
              <a:t>Séquence pédagogique</a:t>
            </a:r>
            <a:endParaRPr/>
          </a:p>
        </p:txBody>
      </p:sp>
      <p:sp>
        <p:nvSpPr>
          <p:cNvPr id="83" name="Google Shape;83;p14"/>
          <p:cNvSpPr/>
          <p:nvPr/>
        </p:nvSpPr>
        <p:spPr>
          <a:xfrm>
            <a:off x="3617075" y="2560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3384650" y="1440650"/>
            <a:ext cx="2406600" cy="2215800"/>
          </a:xfrm>
          <a:prstGeom prst="rect">
            <a:avLst/>
          </a:prstGeom>
          <a:solidFill>
            <a:srgbClr val="000000">
              <a:alpha val="32690"/>
            </a:srgb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t>big </a:t>
            </a:r>
            <a:r>
              <a:rPr lang="en" sz="3000" dirty="0"/>
              <a:t>impact?</a:t>
            </a:r>
            <a:endParaRPr sz="3000"/>
          </a:p>
          <a:p>
            <a:pPr marL="0" lvl="0" indent="0" algn="ctr" rtl="0">
              <a:spcBef>
                <a:spcPts val="0"/>
              </a:spcBef>
              <a:spcAft>
                <a:spcPts val="0"/>
              </a:spcAft>
              <a:buNone/>
            </a:pPr>
            <a:r>
              <a:rPr lang="en" sz="3000" b="0" dirty="0"/>
              <a:t>Use big image.</a:t>
            </a:r>
            <a:endParaRPr sz="3000"/>
          </a:p>
        </p:txBody>
      </p:sp>
      <p:sp>
        <p:nvSpPr>
          <p:cNvPr id="154" name="Google Shape;154;p21"/>
          <p:cNvSpPr/>
          <p:nvPr/>
        </p:nvSpPr>
        <p:spPr>
          <a:xfrm>
            <a:off x="3323875" y="1377828"/>
            <a:ext cx="2496250" cy="238784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Séance 1</a:t>
            </a:r>
            <a:endParaRPr/>
          </a:p>
        </p:txBody>
      </p:sp>
      <p:graphicFrame>
        <p:nvGraphicFramePr>
          <p:cNvPr id="175" name="Google Shape;175;p23"/>
          <p:cNvGraphicFramePr/>
          <p:nvPr/>
        </p:nvGraphicFramePr>
        <p:xfrm>
          <a:off x="428596" y="1643056"/>
          <a:ext cx="8429684" cy="3002100"/>
        </p:xfrm>
        <a:graphic>
          <a:graphicData uri="http://schemas.openxmlformats.org/drawingml/2006/table">
            <a:tbl>
              <a:tblPr>
                <a:noFill/>
                <a:tableStyleId>{3CAC5E75-CF82-4A7B-9EAF-F727AAA05E37}</a:tableStyleId>
              </a:tblPr>
              <a:tblGrid>
                <a:gridCol w="1948037"/>
                <a:gridCol w="1168822"/>
                <a:gridCol w="2620993"/>
                <a:gridCol w="1345916"/>
                <a:gridCol w="1345916"/>
              </a:tblGrid>
              <a:tr h="750525">
                <a:tc>
                  <a:txBody>
                    <a:bodyPr/>
                    <a:lstStyle/>
                    <a:p>
                      <a:pPr marL="0" lvl="0" indent="0" algn="l" rtl="0">
                        <a:spcBef>
                          <a:spcPts val="0"/>
                        </a:spcBef>
                        <a:spcAft>
                          <a:spcPts val="0"/>
                        </a:spcAft>
                        <a:buNone/>
                      </a:pPr>
                      <a:r>
                        <a:rPr lang="fr-FR" sz="1800" dirty="0" smtClean="0">
                          <a:solidFill>
                            <a:srgbClr val="FFFFFF"/>
                          </a:solidFill>
                          <a:latin typeface="Sniglet"/>
                          <a:ea typeface="Sniglet"/>
                          <a:cs typeface="Sniglet"/>
                          <a:sym typeface="Sniglet"/>
                        </a:rPr>
                        <a:t>Acteurs mobilisés</a:t>
                      </a: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Durée</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Description</a:t>
                      </a:r>
                      <a:r>
                        <a:rPr lang="en" sz="1800" baseline="0" dirty="0" smtClean="0">
                          <a:solidFill>
                            <a:srgbClr val="FFFFFF"/>
                          </a:solidFill>
                          <a:latin typeface="Sniglet"/>
                          <a:ea typeface="Sniglet"/>
                          <a:cs typeface="Sniglet"/>
                          <a:sym typeface="Sniglet"/>
                        </a:rPr>
                        <a:t> de la séance</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Objectifs</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fr-FR" sz="1800" dirty="0" smtClean="0">
                          <a:solidFill>
                            <a:srgbClr val="FFFFFF"/>
                          </a:solidFill>
                          <a:latin typeface="Sniglet"/>
                          <a:ea typeface="Sniglet"/>
                          <a:cs typeface="Sniglet"/>
                          <a:sym typeface="Sniglet"/>
                        </a:rPr>
                        <a:t>Ressources</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tcPr>
                </a:tc>
              </a:tr>
              <a:tr h="750525">
                <a:tc>
                  <a:txBody>
                    <a:bodyPr/>
                    <a:lstStyle/>
                    <a:p>
                      <a:pPr marL="0" lvl="0" indent="0" algn="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FFFFFF">
                        <a:alpha val="11150"/>
                      </a:srgbClr>
                    </a:solidFill>
                  </a:tcPr>
                </a:tc>
              </a:tr>
              <a:tr h="750525">
                <a:tc>
                  <a:txBody>
                    <a:bodyPr/>
                    <a:lstStyle/>
                    <a:p>
                      <a:pPr marL="0" lvl="0" indent="0" algn="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tcPr>
                </a:tc>
              </a:tr>
              <a:tr h="750525">
                <a:tc>
                  <a:txBody>
                    <a:bodyPr/>
                    <a:lstStyle/>
                    <a:p>
                      <a:pPr marL="0" lvl="0" indent="0" algn="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r>
            </a:tbl>
          </a:graphicData>
        </a:graphic>
      </p:graphicFrame>
      <p:sp>
        <p:nvSpPr>
          <p:cNvPr id="176" name="Google Shape;176;p23"/>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13</a:t>
            </a:fld>
            <a:endParaRPr/>
          </a:p>
        </p:txBody>
      </p:sp>
      <p:sp>
        <p:nvSpPr>
          <p:cNvPr id="8" name="Google Shape;229;p27"/>
          <p:cNvSpPr/>
          <p:nvPr/>
        </p:nvSpPr>
        <p:spPr>
          <a:xfrm>
            <a:off x="4274710" y="485776"/>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Séance 2</a:t>
            </a:r>
            <a:endParaRPr/>
          </a:p>
        </p:txBody>
      </p:sp>
      <p:graphicFrame>
        <p:nvGraphicFramePr>
          <p:cNvPr id="175" name="Google Shape;175;p23"/>
          <p:cNvGraphicFramePr/>
          <p:nvPr/>
        </p:nvGraphicFramePr>
        <p:xfrm>
          <a:off x="428596" y="1643056"/>
          <a:ext cx="8429684" cy="3002100"/>
        </p:xfrm>
        <a:graphic>
          <a:graphicData uri="http://schemas.openxmlformats.org/drawingml/2006/table">
            <a:tbl>
              <a:tblPr>
                <a:noFill/>
                <a:tableStyleId>{3CAC5E75-CF82-4A7B-9EAF-F727AAA05E37}</a:tableStyleId>
              </a:tblPr>
              <a:tblGrid>
                <a:gridCol w="1948037"/>
                <a:gridCol w="1168822"/>
                <a:gridCol w="2620993"/>
                <a:gridCol w="1345916"/>
                <a:gridCol w="1345916"/>
              </a:tblGrid>
              <a:tr h="750525">
                <a:tc>
                  <a:txBody>
                    <a:bodyPr/>
                    <a:lstStyle/>
                    <a:p>
                      <a:pPr marL="0" lvl="0" indent="0" algn="l" rtl="0">
                        <a:spcBef>
                          <a:spcPts val="0"/>
                        </a:spcBef>
                        <a:spcAft>
                          <a:spcPts val="0"/>
                        </a:spcAft>
                        <a:buNone/>
                      </a:pPr>
                      <a:r>
                        <a:rPr lang="fr-FR" sz="1800" dirty="0" smtClean="0">
                          <a:solidFill>
                            <a:srgbClr val="FFFFFF"/>
                          </a:solidFill>
                          <a:latin typeface="Sniglet"/>
                          <a:ea typeface="Sniglet"/>
                          <a:cs typeface="Sniglet"/>
                          <a:sym typeface="Sniglet"/>
                        </a:rPr>
                        <a:t>Acteurs mobilisés</a:t>
                      </a: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Durée</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Description</a:t>
                      </a:r>
                      <a:r>
                        <a:rPr lang="en" sz="1800" baseline="0" dirty="0" smtClean="0">
                          <a:solidFill>
                            <a:srgbClr val="FFFFFF"/>
                          </a:solidFill>
                          <a:latin typeface="Sniglet"/>
                          <a:ea typeface="Sniglet"/>
                          <a:cs typeface="Sniglet"/>
                          <a:sym typeface="Sniglet"/>
                        </a:rPr>
                        <a:t> de la séance</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Objectifs</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fr-FR" sz="1800" dirty="0" smtClean="0">
                          <a:solidFill>
                            <a:srgbClr val="FFFFFF"/>
                          </a:solidFill>
                          <a:latin typeface="Sniglet"/>
                          <a:ea typeface="Sniglet"/>
                          <a:cs typeface="Sniglet"/>
                          <a:sym typeface="Sniglet"/>
                        </a:rPr>
                        <a:t>Ressources</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tcPr>
                </a:tc>
              </a:tr>
              <a:tr h="750525">
                <a:tc>
                  <a:txBody>
                    <a:bodyPr/>
                    <a:lstStyle/>
                    <a:p>
                      <a:pPr marL="0" lvl="0" indent="0" algn="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FFFFFF">
                        <a:alpha val="11150"/>
                      </a:srgbClr>
                    </a:solidFill>
                  </a:tcPr>
                </a:tc>
              </a:tr>
              <a:tr h="750525">
                <a:tc>
                  <a:txBody>
                    <a:bodyPr/>
                    <a:lstStyle/>
                    <a:p>
                      <a:pPr marL="0" lvl="0" indent="0" algn="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tcPr>
                </a:tc>
              </a:tr>
              <a:tr h="750525">
                <a:tc>
                  <a:txBody>
                    <a:bodyPr/>
                    <a:lstStyle/>
                    <a:p>
                      <a:pPr marL="0" lvl="0" indent="0" algn="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r>
            </a:tbl>
          </a:graphicData>
        </a:graphic>
      </p:graphicFrame>
      <p:sp>
        <p:nvSpPr>
          <p:cNvPr id="176" name="Google Shape;176;p23"/>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14</a:t>
            </a:fld>
            <a:endParaRPr/>
          </a:p>
        </p:txBody>
      </p:sp>
      <p:sp>
        <p:nvSpPr>
          <p:cNvPr id="7" name="Google Shape;229;p27"/>
          <p:cNvSpPr/>
          <p:nvPr/>
        </p:nvSpPr>
        <p:spPr>
          <a:xfrm>
            <a:off x="4274710" y="485776"/>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Séance 3</a:t>
            </a:r>
            <a:endParaRPr/>
          </a:p>
        </p:txBody>
      </p:sp>
      <p:graphicFrame>
        <p:nvGraphicFramePr>
          <p:cNvPr id="175" name="Google Shape;175;p23"/>
          <p:cNvGraphicFramePr/>
          <p:nvPr/>
        </p:nvGraphicFramePr>
        <p:xfrm>
          <a:off x="428596" y="1643056"/>
          <a:ext cx="8429684" cy="3002100"/>
        </p:xfrm>
        <a:graphic>
          <a:graphicData uri="http://schemas.openxmlformats.org/drawingml/2006/table">
            <a:tbl>
              <a:tblPr>
                <a:noFill/>
                <a:tableStyleId>{3CAC5E75-CF82-4A7B-9EAF-F727AAA05E37}</a:tableStyleId>
              </a:tblPr>
              <a:tblGrid>
                <a:gridCol w="1948037"/>
                <a:gridCol w="1168822"/>
                <a:gridCol w="2620993"/>
                <a:gridCol w="1345916"/>
                <a:gridCol w="1345916"/>
              </a:tblGrid>
              <a:tr h="750525">
                <a:tc>
                  <a:txBody>
                    <a:bodyPr/>
                    <a:lstStyle/>
                    <a:p>
                      <a:pPr marL="0" lvl="0" indent="0" algn="l" rtl="0">
                        <a:spcBef>
                          <a:spcPts val="0"/>
                        </a:spcBef>
                        <a:spcAft>
                          <a:spcPts val="0"/>
                        </a:spcAft>
                        <a:buNone/>
                      </a:pPr>
                      <a:r>
                        <a:rPr lang="fr-FR" sz="1800" dirty="0" smtClean="0">
                          <a:solidFill>
                            <a:srgbClr val="FFFFFF"/>
                          </a:solidFill>
                          <a:latin typeface="Sniglet"/>
                          <a:ea typeface="Sniglet"/>
                          <a:cs typeface="Sniglet"/>
                          <a:sym typeface="Sniglet"/>
                        </a:rPr>
                        <a:t>Acteurs mobilisés</a:t>
                      </a: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Durée</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Description</a:t>
                      </a:r>
                      <a:r>
                        <a:rPr lang="en" sz="1800" baseline="0" dirty="0" smtClean="0">
                          <a:solidFill>
                            <a:srgbClr val="FFFFFF"/>
                          </a:solidFill>
                          <a:latin typeface="Sniglet"/>
                          <a:ea typeface="Sniglet"/>
                          <a:cs typeface="Sniglet"/>
                          <a:sym typeface="Sniglet"/>
                        </a:rPr>
                        <a:t> de la séance</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Objectifs</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fr-FR" sz="1800" dirty="0" smtClean="0">
                          <a:solidFill>
                            <a:srgbClr val="FFFFFF"/>
                          </a:solidFill>
                          <a:latin typeface="Sniglet"/>
                          <a:ea typeface="Sniglet"/>
                          <a:cs typeface="Sniglet"/>
                          <a:sym typeface="Sniglet"/>
                        </a:rPr>
                        <a:t>Ressources</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tcPr>
                </a:tc>
              </a:tr>
              <a:tr h="750525">
                <a:tc>
                  <a:txBody>
                    <a:bodyPr/>
                    <a:lstStyle/>
                    <a:p>
                      <a:pPr marL="0" lvl="0" indent="0" algn="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FFFFFF">
                        <a:alpha val="11150"/>
                      </a:srgbClr>
                    </a:solidFill>
                  </a:tcPr>
                </a:tc>
              </a:tr>
              <a:tr h="750525">
                <a:tc>
                  <a:txBody>
                    <a:bodyPr/>
                    <a:lstStyle/>
                    <a:p>
                      <a:pPr marL="0" lvl="0" indent="0" algn="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tcPr>
                </a:tc>
              </a:tr>
              <a:tr h="750525">
                <a:tc>
                  <a:txBody>
                    <a:bodyPr/>
                    <a:lstStyle/>
                    <a:p>
                      <a:pPr marL="0" lvl="0" indent="0" algn="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r>
            </a:tbl>
          </a:graphicData>
        </a:graphic>
      </p:graphicFrame>
      <p:sp>
        <p:nvSpPr>
          <p:cNvPr id="176" name="Google Shape;176;p23"/>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a:p>
        </p:txBody>
      </p:sp>
      <p:sp>
        <p:nvSpPr>
          <p:cNvPr id="7" name="Google Shape;229;p27"/>
          <p:cNvSpPr/>
          <p:nvPr/>
        </p:nvSpPr>
        <p:spPr>
          <a:xfrm>
            <a:off x="4274710" y="485776"/>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Séance 4</a:t>
            </a:r>
            <a:endParaRPr/>
          </a:p>
        </p:txBody>
      </p:sp>
      <p:graphicFrame>
        <p:nvGraphicFramePr>
          <p:cNvPr id="175" name="Google Shape;175;p23"/>
          <p:cNvGraphicFramePr/>
          <p:nvPr/>
        </p:nvGraphicFramePr>
        <p:xfrm>
          <a:off x="428596" y="1643056"/>
          <a:ext cx="8429684" cy="3002100"/>
        </p:xfrm>
        <a:graphic>
          <a:graphicData uri="http://schemas.openxmlformats.org/drawingml/2006/table">
            <a:tbl>
              <a:tblPr>
                <a:noFill/>
                <a:tableStyleId>{3CAC5E75-CF82-4A7B-9EAF-F727AAA05E37}</a:tableStyleId>
              </a:tblPr>
              <a:tblGrid>
                <a:gridCol w="1948037"/>
                <a:gridCol w="1168822"/>
                <a:gridCol w="2620993"/>
                <a:gridCol w="1345916"/>
                <a:gridCol w="1345916"/>
              </a:tblGrid>
              <a:tr h="750525">
                <a:tc>
                  <a:txBody>
                    <a:bodyPr/>
                    <a:lstStyle/>
                    <a:p>
                      <a:pPr marL="0" lvl="0" indent="0" algn="l" rtl="0">
                        <a:spcBef>
                          <a:spcPts val="0"/>
                        </a:spcBef>
                        <a:spcAft>
                          <a:spcPts val="0"/>
                        </a:spcAft>
                        <a:buNone/>
                      </a:pPr>
                      <a:r>
                        <a:rPr lang="fr-FR" sz="1800" dirty="0" smtClean="0">
                          <a:solidFill>
                            <a:srgbClr val="FFFFFF"/>
                          </a:solidFill>
                          <a:latin typeface="Sniglet"/>
                          <a:ea typeface="Sniglet"/>
                          <a:cs typeface="Sniglet"/>
                          <a:sym typeface="Sniglet"/>
                        </a:rPr>
                        <a:t>Acteurs mobilisés</a:t>
                      </a: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Durée</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Description</a:t>
                      </a:r>
                      <a:r>
                        <a:rPr lang="en" sz="1800" baseline="0" dirty="0" smtClean="0">
                          <a:solidFill>
                            <a:srgbClr val="FFFFFF"/>
                          </a:solidFill>
                          <a:latin typeface="Sniglet"/>
                          <a:ea typeface="Sniglet"/>
                          <a:cs typeface="Sniglet"/>
                          <a:sym typeface="Sniglet"/>
                        </a:rPr>
                        <a:t> de la séance</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Objectifs</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fr-FR" sz="1800" dirty="0" smtClean="0">
                          <a:solidFill>
                            <a:srgbClr val="FFFFFF"/>
                          </a:solidFill>
                          <a:latin typeface="Sniglet"/>
                          <a:ea typeface="Sniglet"/>
                          <a:cs typeface="Sniglet"/>
                          <a:sym typeface="Sniglet"/>
                        </a:rPr>
                        <a:t>Ressources</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tcPr>
                </a:tc>
              </a:tr>
              <a:tr h="750525">
                <a:tc>
                  <a:txBody>
                    <a:bodyPr/>
                    <a:lstStyle/>
                    <a:p>
                      <a:pPr marL="0" lvl="0" indent="0" algn="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FFFFFF">
                        <a:alpha val="11150"/>
                      </a:srgbClr>
                    </a:solidFill>
                  </a:tcPr>
                </a:tc>
              </a:tr>
              <a:tr h="750525">
                <a:tc>
                  <a:txBody>
                    <a:bodyPr/>
                    <a:lstStyle/>
                    <a:p>
                      <a:pPr marL="0" lvl="0" indent="0" algn="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tcPr>
                </a:tc>
              </a:tr>
              <a:tr h="750525">
                <a:tc>
                  <a:txBody>
                    <a:bodyPr/>
                    <a:lstStyle/>
                    <a:p>
                      <a:pPr marL="0" lvl="0" indent="0" algn="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r>
            </a:tbl>
          </a:graphicData>
        </a:graphic>
      </p:graphicFrame>
      <p:sp>
        <p:nvSpPr>
          <p:cNvPr id="176" name="Google Shape;176;p23"/>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16</a:t>
            </a:fld>
            <a:endParaRPr/>
          </a:p>
        </p:txBody>
      </p:sp>
      <p:sp>
        <p:nvSpPr>
          <p:cNvPr id="7" name="Google Shape;229;p27"/>
          <p:cNvSpPr/>
          <p:nvPr/>
        </p:nvSpPr>
        <p:spPr>
          <a:xfrm>
            <a:off x="4274710" y="485776"/>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lvl="0"/>
            <a:r>
              <a:rPr lang="fr-FR" dirty="0" smtClean="0"/>
              <a:t>Evaluation</a:t>
            </a:r>
            <a:endParaRPr/>
          </a:p>
        </p:txBody>
      </p:sp>
      <p:sp>
        <p:nvSpPr>
          <p:cNvPr id="245" name="Google Shape;245;p28"/>
          <p:cNvSpPr txBox="1">
            <a:spLocks noGrp="1"/>
          </p:cNvSpPr>
          <p:nvPr>
            <p:ph type="body" idx="1"/>
          </p:nvPr>
        </p:nvSpPr>
        <p:spPr>
          <a:xfrm>
            <a:off x="457200" y="1771650"/>
            <a:ext cx="2631900" cy="1305000"/>
          </a:xfrm>
          <a:prstGeom prst="rect">
            <a:avLst/>
          </a:prstGeom>
        </p:spPr>
        <p:txBody>
          <a:bodyPr spcFirstLastPara="1" wrap="square" lIns="91425" tIns="91425" rIns="91425" bIns="91425" anchor="t" anchorCtr="0">
            <a:noAutofit/>
          </a:bodyPr>
          <a:lstStyle/>
          <a:p>
            <a:pPr marL="0" lvl="0" indent="0">
              <a:buNone/>
            </a:pPr>
            <a:endParaRPr lang="fr-FR" sz="1200" u="sng" dirty="0" smtClean="0"/>
          </a:p>
          <a:p>
            <a:pPr marL="0" lvl="0" indent="0">
              <a:buNone/>
            </a:pPr>
            <a:endParaRPr lang="fr-FR" sz="1200" u="sng" dirty="0" smtClean="0"/>
          </a:p>
          <a:p>
            <a:pPr marL="0" lvl="0" indent="0">
              <a:buNone/>
            </a:pPr>
            <a:r>
              <a:rPr lang="fr-FR" sz="1200" u="sng" dirty="0" smtClean="0"/>
              <a:t>Type d’évaluation :</a:t>
            </a:r>
            <a:r>
              <a:rPr lang="fr-FR" sz="1200" dirty="0" smtClean="0"/>
              <a:t> diagnostique, formative, somatique, certificative.</a:t>
            </a:r>
          </a:p>
          <a:p>
            <a:pPr marL="0" indent="0">
              <a:buNone/>
            </a:pPr>
            <a:endParaRPr lang="fr-FR" sz="1200" dirty="0" smtClean="0"/>
          </a:p>
          <a:p>
            <a:pPr marL="0" lvl="0" indent="0" algn="l" rtl="0">
              <a:spcBef>
                <a:spcPts val="600"/>
              </a:spcBef>
              <a:spcAft>
                <a:spcPts val="0"/>
              </a:spcAft>
              <a:buNone/>
            </a:pPr>
            <a:endParaRPr sz="1200"/>
          </a:p>
        </p:txBody>
      </p:sp>
      <p:sp>
        <p:nvSpPr>
          <p:cNvPr id="246" name="Google Shape;246;p28"/>
          <p:cNvSpPr txBox="1">
            <a:spLocks noGrp="1"/>
          </p:cNvSpPr>
          <p:nvPr>
            <p:ph type="body" idx="2"/>
          </p:nvPr>
        </p:nvSpPr>
        <p:spPr>
          <a:xfrm>
            <a:off x="3223964" y="1771650"/>
            <a:ext cx="26319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 dirty="0" smtClean="0"/>
          </a:p>
          <a:p>
            <a:pPr marL="0" lvl="0" indent="0" algn="l" rtl="0">
              <a:spcBef>
                <a:spcPts val="600"/>
              </a:spcBef>
              <a:spcAft>
                <a:spcPts val="0"/>
              </a:spcAft>
              <a:buNone/>
            </a:pPr>
            <a:endParaRPr/>
          </a:p>
          <a:p>
            <a:pPr marL="0" lvl="0" indent="0">
              <a:buNone/>
            </a:pPr>
            <a:r>
              <a:rPr lang="fr-FR" sz="1200" dirty="0" smtClean="0"/>
              <a:t> </a:t>
            </a:r>
            <a:r>
              <a:rPr lang="fr-FR" sz="1200" u="sng" dirty="0" smtClean="0"/>
              <a:t>Lier</a:t>
            </a:r>
            <a:r>
              <a:rPr lang="fr-FR" sz="1200" dirty="0" smtClean="0"/>
              <a:t> chaque évaluation à la ou les séances correspondantes.</a:t>
            </a:r>
            <a:endParaRPr sz="1200"/>
          </a:p>
        </p:txBody>
      </p:sp>
      <p:sp>
        <p:nvSpPr>
          <p:cNvPr id="247" name="Google Shape;247;p28"/>
          <p:cNvSpPr txBox="1">
            <a:spLocks noGrp="1"/>
          </p:cNvSpPr>
          <p:nvPr>
            <p:ph type="body" idx="3"/>
          </p:nvPr>
        </p:nvSpPr>
        <p:spPr>
          <a:xfrm>
            <a:off x="5990727" y="1771650"/>
            <a:ext cx="2631900" cy="1305000"/>
          </a:xfrm>
          <a:prstGeom prst="rect">
            <a:avLst/>
          </a:prstGeom>
        </p:spPr>
        <p:txBody>
          <a:bodyPr spcFirstLastPara="1" wrap="square" lIns="91425" tIns="91425" rIns="91425" bIns="91425" anchor="t" anchorCtr="0">
            <a:noAutofit/>
          </a:bodyPr>
          <a:lstStyle/>
          <a:p>
            <a:pPr marL="0" lvl="0" indent="0">
              <a:buNone/>
            </a:pPr>
            <a:endParaRPr lang="fr-FR" sz="1200" dirty="0" smtClean="0"/>
          </a:p>
          <a:p>
            <a:pPr marL="0" lvl="0" indent="0">
              <a:buNone/>
            </a:pPr>
            <a:endParaRPr lang="fr-FR" sz="1200" dirty="0" smtClean="0"/>
          </a:p>
          <a:p>
            <a:pPr marL="0" lvl="0" indent="0">
              <a:buNone/>
            </a:pPr>
            <a:r>
              <a:rPr lang="fr-FR" sz="1200" dirty="0" smtClean="0"/>
              <a:t> </a:t>
            </a:r>
            <a:r>
              <a:rPr lang="fr-FR" sz="1200" u="sng" dirty="0" smtClean="0"/>
              <a:t>Expliquer la mise en œuvre</a:t>
            </a:r>
            <a:r>
              <a:rPr lang="fr-FR" sz="1200" dirty="0" smtClean="0"/>
              <a:t> de chaque évaluation, pour chaque séance évaluée.</a:t>
            </a:r>
            <a:endParaRPr sz="1200"/>
          </a:p>
          <a:p>
            <a:pPr marL="0" lvl="0" indent="0" algn="l" rtl="0">
              <a:spcBef>
                <a:spcPts val="600"/>
              </a:spcBef>
              <a:spcAft>
                <a:spcPts val="0"/>
              </a:spcAft>
              <a:buNone/>
            </a:pPr>
            <a:endParaRPr sz="1200"/>
          </a:p>
        </p:txBody>
      </p:sp>
      <p:sp>
        <p:nvSpPr>
          <p:cNvPr id="251" name="Google Shape;251;p28"/>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4351934" y="510216"/>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17</a:t>
            </a:fld>
            <a:endParaRPr/>
          </a:p>
        </p:txBody>
      </p:sp>
      <p:sp>
        <p:nvSpPr>
          <p:cNvPr id="12" name="Google Shape;375;p38"/>
          <p:cNvSpPr/>
          <p:nvPr/>
        </p:nvSpPr>
        <p:spPr>
          <a:xfrm>
            <a:off x="1214414" y="1714494"/>
            <a:ext cx="346227" cy="348325"/>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7;p38"/>
          <p:cNvSpPr/>
          <p:nvPr/>
        </p:nvSpPr>
        <p:spPr>
          <a:xfrm>
            <a:off x="4286248" y="1714494"/>
            <a:ext cx="345681" cy="348325"/>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14"/>
          <p:cNvSpPr/>
          <p:nvPr/>
        </p:nvSpPr>
        <p:spPr>
          <a:xfrm>
            <a:off x="6858016" y="1500180"/>
            <a:ext cx="928694" cy="646331"/>
          </a:xfrm>
          <a:prstGeom prst="rect">
            <a:avLst/>
          </a:prstGeom>
          <a:ln>
            <a:noFill/>
          </a:ln>
        </p:spPr>
        <p:txBody>
          <a:bodyPr wrap="square">
            <a:spAutoFit/>
          </a:bodyPr>
          <a:lstStyle/>
          <a:p>
            <a:r>
              <a:rPr lang="en" sz="3600" dirty="0" smtClean="0">
                <a:solidFill>
                  <a:srgbClr val="FFC000"/>
                </a:solidFill>
              </a:rPr>
              <a:t>😉</a:t>
            </a:r>
            <a:endParaRPr lang="fr-FR" sz="3600" dirty="0">
              <a:solidFill>
                <a:srgbClr val="FFC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smtClean="0"/>
              <a:t>3.</a:t>
            </a:r>
            <a:endParaRPr sz="6000"/>
          </a:p>
          <a:p>
            <a:pPr marL="0" lvl="0" indent="0" algn="ctr" rtl="0">
              <a:spcBef>
                <a:spcPts val="0"/>
              </a:spcBef>
              <a:spcAft>
                <a:spcPts val="0"/>
              </a:spcAft>
              <a:buNone/>
            </a:pPr>
            <a:endParaRPr/>
          </a:p>
          <a:p>
            <a:pPr marL="0" lvl="0" indent="0" algn="ctr" rtl="0">
              <a:spcBef>
                <a:spcPts val="0"/>
              </a:spcBef>
              <a:spcAft>
                <a:spcPts val="0"/>
              </a:spcAft>
              <a:buNone/>
            </a:pPr>
            <a:r>
              <a:rPr lang="en" dirty="0" smtClean="0"/>
              <a:t>Corpus de documents</a:t>
            </a:r>
            <a:endParaRPr/>
          </a:p>
        </p:txBody>
      </p:sp>
      <p:sp>
        <p:nvSpPr>
          <p:cNvPr id="82" name="Google Shape;82;p14"/>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Let’s start with the first set of slides</a:t>
            </a:r>
            <a:endParaRPr/>
          </a:p>
        </p:txBody>
      </p:sp>
      <p:sp>
        <p:nvSpPr>
          <p:cNvPr id="83" name="Google Shape;83;p14"/>
          <p:cNvSpPr/>
          <p:nvPr/>
        </p:nvSpPr>
        <p:spPr>
          <a:xfrm>
            <a:off x="3617075" y="2560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18</a:t>
            </a:f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Stratégie de recherche</a:t>
            </a:r>
            <a:endParaRPr/>
          </a:p>
        </p:txBody>
      </p:sp>
      <p:sp>
        <p:nvSpPr>
          <p:cNvPr id="228" name="Google Shape;228;p27"/>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a:off x="4274710" y="485776"/>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428596" y="1785932"/>
            <a:ext cx="2500330" cy="2357454"/>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Problématique</a:t>
            </a:r>
            <a:endParaRPr sz="1800">
              <a:solidFill>
                <a:srgbClr val="FFFFFF"/>
              </a:solidFill>
              <a:latin typeface="Sniglet"/>
              <a:ea typeface="Sniglet"/>
              <a:cs typeface="Sniglet"/>
              <a:sym typeface="Sniglet"/>
            </a:endParaRPr>
          </a:p>
        </p:txBody>
      </p:sp>
      <p:sp>
        <p:nvSpPr>
          <p:cNvPr id="231" name="Google Shape;231;p27"/>
          <p:cNvSpPr/>
          <p:nvPr/>
        </p:nvSpPr>
        <p:spPr>
          <a:xfrm>
            <a:off x="3571868" y="1857370"/>
            <a:ext cx="2413436" cy="2286016"/>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Documents recherchés</a:t>
            </a:r>
            <a:endParaRPr sz="1800">
              <a:solidFill>
                <a:srgbClr val="FFFFFF"/>
              </a:solidFill>
              <a:latin typeface="Sniglet"/>
              <a:ea typeface="Sniglet"/>
              <a:cs typeface="Sniglet"/>
              <a:sym typeface="Sniglet"/>
            </a:endParaRPr>
          </a:p>
        </p:txBody>
      </p:sp>
      <p:sp>
        <p:nvSpPr>
          <p:cNvPr id="232" name="Google Shape;232;p27"/>
          <p:cNvSpPr/>
          <p:nvPr/>
        </p:nvSpPr>
        <p:spPr>
          <a:xfrm>
            <a:off x="6643702" y="1928808"/>
            <a:ext cx="2305530" cy="2214578"/>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rgbClr val="FFFFFF"/>
                </a:solidFill>
                <a:latin typeface="Sniglet"/>
                <a:ea typeface="Sniglet"/>
                <a:cs typeface="Sniglet"/>
                <a:sym typeface="Sniglet"/>
              </a:rPr>
              <a:t>Production finale envisagée</a:t>
            </a:r>
            <a:endParaRPr sz="1800">
              <a:solidFill>
                <a:srgbClr val="FFFFFF"/>
              </a:solidFill>
              <a:latin typeface="Sniglet"/>
              <a:ea typeface="Sniglet"/>
              <a:cs typeface="Sniglet"/>
              <a:sym typeface="Sniglet"/>
            </a:endParaRPr>
          </a:p>
        </p:txBody>
      </p:sp>
      <p:grpSp>
        <p:nvGrpSpPr>
          <p:cNvPr id="2" name="Google Shape;233;p27"/>
          <p:cNvGrpSpPr/>
          <p:nvPr/>
        </p:nvGrpSpPr>
        <p:grpSpPr>
          <a:xfrm>
            <a:off x="2571736" y="2786065"/>
            <a:ext cx="1410487" cy="211376"/>
            <a:chOff x="2266178" y="2764475"/>
            <a:chExt cx="1792245" cy="232966"/>
          </a:xfrm>
        </p:grpSpPr>
        <p:sp>
          <p:nvSpPr>
            <p:cNvPr id="234" name="Google Shape;234;p27"/>
            <p:cNvSpPr/>
            <p:nvPr/>
          </p:nvSpPr>
          <p:spPr>
            <a:xfrm>
              <a:off x="2266178" y="2855800"/>
              <a:ext cx="1683567"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3870041" y="2764475"/>
              <a:ext cx="188382" cy="232966"/>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36;p27"/>
          <p:cNvGrpSpPr/>
          <p:nvPr/>
        </p:nvGrpSpPr>
        <p:grpSpPr>
          <a:xfrm>
            <a:off x="5643570" y="2786064"/>
            <a:ext cx="1314478" cy="237714"/>
            <a:chOff x="2266178" y="2764475"/>
            <a:chExt cx="1792245" cy="232966"/>
          </a:xfrm>
        </p:grpSpPr>
        <p:sp>
          <p:nvSpPr>
            <p:cNvPr id="237" name="Google Shape;237;p27"/>
            <p:cNvSpPr/>
            <p:nvPr/>
          </p:nvSpPr>
          <p:spPr>
            <a:xfrm>
              <a:off x="2266178" y="2855800"/>
              <a:ext cx="1683567"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a:off x="3870041" y="2764475"/>
              <a:ext cx="188382" cy="232966"/>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2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0" y="1142990"/>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smtClean="0"/>
              <a:t>Sommaire</a:t>
            </a:r>
            <a:endParaRPr sz="4800"/>
          </a:p>
        </p:txBody>
      </p:sp>
      <p:sp>
        <p:nvSpPr>
          <p:cNvPr id="62" name="Google Shape;62;p12"/>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2"/>
          <p:cNvSpPr/>
          <p:nvPr/>
        </p:nvSpPr>
        <p:spPr>
          <a:xfrm>
            <a:off x="4357686" y="571486"/>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2"/>
          <p:cNvSpPr txBox="1"/>
          <p:nvPr/>
        </p:nvSpPr>
        <p:spPr>
          <a:xfrm>
            <a:off x="928662" y="2500312"/>
            <a:ext cx="1857388" cy="1500198"/>
          </a:xfrm>
          <a:prstGeom prst="rect">
            <a:avLst/>
          </a:prstGeom>
          <a:noFill/>
          <a:ln>
            <a:noFill/>
          </a:ln>
        </p:spPr>
        <p:txBody>
          <a:bodyPr spcFirstLastPara="1" wrap="square" lIns="91425" tIns="91425" rIns="91425" bIns="91425" anchor="t" anchorCtr="0">
            <a:noAutofit/>
          </a:bodyPr>
          <a:lstStyle/>
          <a:p>
            <a:pPr marL="285750" lvl="0" indent="-285750" algn="l" rtl="0">
              <a:spcBef>
                <a:spcPts val="600"/>
              </a:spcBef>
              <a:spcAft>
                <a:spcPts val="0"/>
              </a:spcAft>
            </a:pPr>
            <a:r>
              <a:rPr lang="en" sz="1600" b="1" dirty="0" smtClean="0">
                <a:solidFill>
                  <a:schemeClr val="bg1"/>
                </a:solidFill>
                <a:latin typeface="Sniglet" charset="0"/>
                <a:ea typeface="Sniglet"/>
                <a:cs typeface="Sniglet"/>
                <a:sym typeface="Sniglet"/>
              </a:rPr>
              <a:t>Introduction </a:t>
            </a:r>
          </a:p>
          <a:p>
            <a:pPr marL="285750" indent="-285750">
              <a:spcBef>
                <a:spcPts val="600"/>
              </a:spcBef>
            </a:pPr>
            <a:r>
              <a:rPr lang="en" sz="1200" dirty="0" smtClean="0">
                <a:solidFill>
                  <a:schemeClr val="bg1"/>
                </a:solidFill>
                <a:latin typeface="Sniglet" charset="0"/>
                <a:ea typeface="Sniglet"/>
                <a:cs typeface="Sniglet"/>
                <a:sym typeface="Sniglet"/>
              </a:rPr>
              <a:t>-</a:t>
            </a:r>
            <a:r>
              <a:rPr lang="fr-FR" sz="1200" dirty="0" smtClean="0">
                <a:solidFill>
                  <a:schemeClr val="bg1"/>
                </a:solidFill>
                <a:latin typeface="Sniglet" charset="0"/>
                <a:ea typeface="Sniglet"/>
                <a:cs typeface="Sniglet"/>
                <a:sym typeface="Sniglet"/>
              </a:rPr>
              <a:t>Enoncé</a:t>
            </a:r>
          </a:p>
          <a:p>
            <a:pPr marL="285750" lvl="0" indent="-285750">
              <a:spcBef>
                <a:spcPts val="600"/>
              </a:spcBef>
            </a:pPr>
            <a:r>
              <a:rPr lang="fr-FR" sz="1200" dirty="0" smtClean="0">
                <a:solidFill>
                  <a:schemeClr val="bg1"/>
                </a:solidFill>
                <a:latin typeface="Sniglet" charset="0"/>
              </a:rPr>
              <a:t>-Définitions</a:t>
            </a:r>
          </a:p>
          <a:p>
            <a:pPr marL="285750" lvl="0" indent="-285750">
              <a:spcBef>
                <a:spcPts val="600"/>
              </a:spcBef>
            </a:pPr>
            <a:r>
              <a:rPr lang="fr-FR" sz="1200" dirty="0" smtClean="0">
                <a:solidFill>
                  <a:schemeClr val="bg1"/>
                </a:solidFill>
                <a:latin typeface="Sniglet" charset="0"/>
              </a:rPr>
              <a:t>-Problématique</a:t>
            </a:r>
          </a:p>
          <a:p>
            <a:pPr fontAlgn="base"/>
            <a:r>
              <a:rPr lang="fr-FR" sz="1200" dirty="0" smtClean="0">
                <a:solidFill>
                  <a:schemeClr val="bg1"/>
                </a:solidFill>
                <a:latin typeface="Sniglet" charset="0"/>
              </a:rPr>
              <a:t>-Production envisagée </a:t>
            </a:r>
          </a:p>
          <a:p>
            <a:pPr fontAlgn="base"/>
            <a:r>
              <a:rPr lang="fr-FR" sz="1200" dirty="0" smtClean="0">
                <a:solidFill>
                  <a:schemeClr val="bg1"/>
                </a:solidFill>
                <a:latin typeface="Sniglet" charset="0"/>
              </a:rPr>
              <a:t>-Objectifs</a:t>
            </a:r>
            <a:r>
              <a:rPr lang="en" sz="1200" dirty="0" smtClean="0">
                <a:solidFill>
                  <a:srgbClr val="FFFFFF"/>
                </a:solidFill>
                <a:latin typeface="Sniglet"/>
                <a:sym typeface="Sniglet"/>
              </a:rPr>
              <a:t> </a:t>
            </a:r>
          </a:p>
          <a:p>
            <a:pPr marL="285750" lvl="0" indent="-285750" algn="l" rtl="0">
              <a:spcBef>
                <a:spcPts val="600"/>
              </a:spcBef>
              <a:spcAft>
                <a:spcPts val="0"/>
              </a:spcAft>
              <a:buFontTx/>
              <a:buChar char="-"/>
            </a:pPr>
            <a:endParaRPr lang="en" sz="1200" dirty="0" smtClean="0">
              <a:solidFill>
                <a:srgbClr val="FFFFFF"/>
              </a:solidFill>
              <a:latin typeface="Sniglet"/>
              <a:ea typeface="Sniglet"/>
              <a:cs typeface="Sniglet"/>
              <a:sym typeface="Sniglet"/>
            </a:endParaRPr>
          </a:p>
          <a:p>
            <a:pPr>
              <a:spcBef>
                <a:spcPts val="600"/>
              </a:spcBef>
            </a:pPr>
            <a:endParaRPr lang="fr-FR" sz="1200" dirty="0" smtClean="0"/>
          </a:p>
        </p:txBody>
      </p:sp>
      <p:sp>
        <p:nvSpPr>
          <p:cNvPr id="67" name="Google Shape;67;p1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
        <p:nvSpPr>
          <p:cNvPr id="7" name="Google Shape;65;p12"/>
          <p:cNvSpPr txBox="1"/>
          <p:nvPr/>
        </p:nvSpPr>
        <p:spPr>
          <a:xfrm>
            <a:off x="2928926" y="2571750"/>
            <a:ext cx="1857388" cy="714380"/>
          </a:xfrm>
          <a:prstGeom prst="rect">
            <a:avLst/>
          </a:prstGeom>
          <a:noFill/>
          <a:ln>
            <a:noFill/>
          </a:ln>
        </p:spPr>
        <p:txBody>
          <a:bodyPr spcFirstLastPara="1" wrap="square" lIns="91425" tIns="91425" rIns="91425" bIns="91425" anchor="t" anchorCtr="0">
            <a:noAutofit/>
          </a:bodyPr>
          <a:lstStyle/>
          <a:p>
            <a:pPr fontAlgn="base"/>
            <a:r>
              <a:rPr lang="en" sz="1600" b="1" dirty="0" smtClean="0">
                <a:solidFill>
                  <a:srgbClr val="FFFFFF"/>
                </a:solidFill>
                <a:latin typeface="Sniglet"/>
                <a:ea typeface="Sniglet"/>
                <a:cs typeface="Sniglet"/>
                <a:sym typeface="Sniglet"/>
              </a:rPr>
              <a:t>Séquence pédagogique </a:t>
            </a:r>
          </a:p>
          <a:p>
            <a:pPr fontAlgn="base"/>
            <a:endParaRPr sz="1200">
              <a:solidFill>
                <a:srgbClr val="FFFFFF"/>
              </a:solidFill>
              <a:latin typeface="Sniglet"/>
              <a:ea typeface="Sniglet"/>
              <a:cs typeface="Sniglet"/>
              <a:sym typeface="Sniglet"/>
            </a:endParaRPr>
          </a:p>
          <a:p>
            <a:pPr>
              <a:spcBef>
                <a:spcPts val="600"/>
              </a:spcBef>
            </a:pPr>
            <a:endParaRPr lang="fr-FR" sz="1200" dirty="0" smtClean="0"/>
          </a:p>
        </p:txBody>
      </p:sp>
      <p:sp>
        <p:nvSpPr>
          <p:cNvPr id="8" name="Google Shape;65;p12"/>
          <p:cNvSpPr txBox="1"/>
          <p:nvPr/>
        </p:nvSpPr>
        <p:spPr>
          <a:xfrm>
            <a:off x="5000628" y="2571750"/>
            <a:ext cx="2500330" cy="928694"/>
          </a:xfrm>
          <a:prstGeom prst="rect">
            <a:avLst/>
          </a:prstGeom>
          <a:noFill/>
          <a:ln>
            <a:noFill/>
          </a:ln>
        </p:spPr>
        <p:txBody>
          <a:bodyPr spcFirstLastPara="1" wrap="square" lIns="91425" tIns="91425" rIns="91425" bIns="91425" anchor="t" anchorCtr="0">
            <a:noAutofit/>
          </a:bodyPr>
          <a:lstStyle/>
          <a:p>
            <a:pPr fontAlgn="base"/>
            <a:r>
              <a:rPr lang="en" sz="1600" b="1" dirty="0" smtClean="0">
                <a:solidFill>
                  <a:srgbClr val="FFFFFF"/>
                </a:solidFill>
                <a:latin typeface="Sniglet"/>
                <a:ea typeface="Sniglet"/>
                <a:cs typeface="Sniglet"/>
                <a:sym typeface="Sniglet"/>
              </a:rPr>
              <a:t>Corpus de documents </a:t>
            </a:r>
          </a:p>
          <a:p>
            <a:pPr marL="285750" lvl="0" indent="-285750" algn="l" rtl="0">
              <a:spcBef>
                <a:spcPts val="600"/>
              </a:spcBef>
              <a:spcAft>
                <a:spcPts val="0"/>
              </a:spcAft>
            </a:pPr>
            <a:r>
              <a:rPr lang="en" sz="1200" dirty="0" smtClean="0">
                <a:solidFill>
                  <a:srgbClr val="FFFFFF"/>
                </a:solidFill>
                <a:latin typeface="Sniglet"/>
                <a:ea typeface="Sniglet"/>
                <a:cs typeface="Sniglet"/>
                <a:sym typeface="Sniglet"/>
              </a:rPr>
              <a:t>-Stratégie de recherche</a:t>
            </a:r>
          </a:p>
          <a:p>
            <a:pPr marL="285750" lvl="0" indent="-285750" algn="l" rtl="0">
              <a:spcBef>
                <a:spcPts val="600"/>
              </a:spcBef>
              <a:spcAft>
                <a:spcPts val="0"/>
              </a:spcAft>
            </a:pPr>
            <a:r>
              <a:rPr lang="en" sz="1200" dirty="0" smtClean="0">
                <a:solidFill>
                  <a:srgbClr val="FFFFFF"/>
                </a:solidFill>
                <a:latin typeface="Sniglet"/>
                <a:ea typeface="Sniglet"/>
                <a:cs typeface="Sniglet"/>
                <a:sym typeface="Sniglet"/>
              </a:rPr>
              <a:t>-Analyse documentaire </a:t>
            </a:r>
          </a:p>
          <a:p>
            <a:pPr marL="285750" lvl="0" indent="-285750" algn="l" rtl="0">
              <a:spcBef>
                <a:spcPts val="600"/>
              </a:spcBef>
              <a:spcAft>
                <a:spcPts val="0"/>
              </a:spcAft>
            </a:pPr>
            <a:r>
              <a:rPr lang="en" sz="1200" dirty="0" smtClean="0">
                <a:solidFill>
                  <a:srgbClr val="FFFFFF"/>
                </a:solidFill>
                <a:latin typeface="Sniglet"/>
                <a:ea typeface="Sniglet"/>
                <a:cs typeface="Sniglet"/>
                <a:sym typeface="Sniglet"/>
              </a:rPr>
              <a:t>-Bibliographie</a:t>
            </a:r>
          </a:p>
        </p:txBody>
      </p:sp>
      <p:sp>
        <p:nvSpPr>
          <p:cNvPr id="9" name="Google Shape;65;p12"/>
          <p:cNvSpPr txBox="1"/>
          <p:nvPr/>
        </p:nvSpPr>
        <p:spPr>
          <a:xfrm>
            <a:off x="7715240" y="2500312"/>
            <a:ext cx="1428760" cy="428628"/>
          </a:xfrm>
          <a:prstGeom prst="rect">
            <a:avLst/>
          </a:prstGeom>
          <a:noFill/>
          <a:ln>
            <a:noFill/>
          </a:ln>
        </p:spPr>
        <p:txBody>
          <a:bodyPr spcFirstLastPara="1" wrap="square" lIns="91425" tIns="91425" rIns="91425" bIns="91425" anchor="t" anchorCtr="0">
            <a:noAutofit/>
          </a:bodyPr>
          <a:lstStyle/>
          <a:p>
            <a:pPr marL="285750" lvl="0" indent="-285750" algn="l" rtl="0">
              <a:spcBef>
                <a:spcPts val="600"/>
              </a:spcBef>
              <a:spcAft>
                <a:spcPts val="0"/>
              </a:spcAft>
            </a:pPr>
            <a:r>
              <a:rPr lang="en" sz="1600" b="1" dirty="0" smtClean="0">
                <a:solidFill>
                  <a:srgbClr val="FFFFFF"/>
                </a:solidFill>
                <a:latin typeface="Sniglet" charset="0"/>
                <a:ea typeface="Sniglet"/>
                <a:cs typeface="Sniglet"/>
                <a:sym typeface="Sniglet"/>
              </a:rPr>
              <a:t> Conclusion</a:t>
            </a:r>
            <a:endParaRPr sz="1600" b="1">
              <a:solidFill>
                <a:srgbClr val="FFFFFF"/>
              </a:solidFill>
              <a:latin typeface="Sniglet" charset="0"/>
              <a:ea typeface="Sniglet"/>
              <a:cs typeface="Sniglet"/>
              <a:sym typeface="Sniglet"/>
            </a:endParaRPr>
          </a:p>
          <a:p>
            <a:pPr>
              <a:spcBef>
                <a:spcPts val="600"/>
              </a:spcBef>
            </a:pPr>
            <a:endParaRPr lang="fr-FR" sz="1200" dirty="0" smtClean="0"/>
          </a:p>
        </p:txBody>
      </p:sp>
      <p:sp>
        <p:nvSpPr>
          <p:cNvPr id="12" name="Google Shape;83;p14"/>
          <p:cNvSpPr/>
          <p:nvPr/>
        </p:nvSpPr>
        <p:spPr>
          <a:xfrm>
            <a:off x="285720" y="2428874"/>
            <a:ext cx="571504" cy="571505"/>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428596" y="2571750"/>
            <a:ext cx="277640" cy="307777"/>
          </a:xfrm>
          <a:prstGeom prst="rect">
            <a:avLst/>
          </a:prstGeom>
        </p:spPr>
        <p:txBody>
          <a:bodyPr wrap="none">
            <a:spAutoFit/>
          </a:bodyPr>
          <a:lstStyle/>
          <a:p>
            <a:r>
              <a:rPr lang="en" dirty="0" smtClean="0">
                <a:solidFill>
                  <a:schemeClr val="bg1"/>
                </a:solidFill>
                <a:latin typeface="Walter Turncoat" charset="0"/>
              </a:rPr>
              <a:t>1.</a:t>
            </a:r>
            <a:endParaRPr lang="fr-FR" dirty="0">
              <a:solidFill>
                <a:schemeClr val="bg1"/>
              </a:solidFill>
              <a:latin typeface="Walter Turncoat" charset="0"/>
            </a:endParaRPr>
          </a:p>
        </p:txBody>
      </p:sp>
      <p:sp>
        <p:nvSpPr>
          <p:cNvPr id="14" name="Google Shape;83;p14"/>
          <p:cNvSpPr/>
          <p:nvPr/>
        </p:nvSpPr>
        <p:spPr>
          <a:xfrm>
            <a:off x="2357422" y="2428874"/>
            <a:ext cx="571504" cy="571505"/>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3;p14"/>
          <p:cNvSpPr/>
          <p:nvPr/>
        </p:nvSpPr>
        <p:spPr>
          <a:xfrm>
            <a:off x="4357686" y="2428874"/>
            <a:ext cx="571504" cy="571505"/>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3;p14"/>
          <p:cNvSpPr/>
          <p:nvPr/>
        </p:nvSpPr>
        <p:spPr>
          <a:xfrm>
            <a:off x="7215206" y="2428874"/>
            <a:ext cx="571504" cy="571505"/>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Rectangle 17"/>
          <p:cNvSpPr/>
          <p:nvPr/>
        </p:nvSpPr>
        <p:spPr>
          <a:xfrm>
            <a:off x="4500562" y="2571750"/>
            <a:ext cx="324128" cy="307777"/>
          </a:xfrm>
          <a:prstGeom prst="rect">
            <a:avLst/>
          </a:prstGeom>
        </p:spPr>
        <p:txBody>
          <a:bodyPr wrap="none">
            <a:spAutoFit/>
          </a:bodyPr>
          <a:lstStyle/>
          <a:p>
            <a:r>
              <a:rPr lang="en" dirty="0" smtClean="0">
                <a:solidFill>
                  <a:schemeClr val="bg1"/>
                </a:solidFill>
                <a:latin typeface="Walter Turncoat" charset="0"/>
              </a:rPr>
              <a:t>3.</a:t>
            </a:r>
            <a:endParaRPr lang="fr-FR" dirty="0">
              <a:solidFill>
                <a:schemeClr val="bg1"/>
              </a:solidFill>
              <a:latin typeface="Walter Turncoat" charset="0"/>
            </a:endParaRPr>
          </a:p>
        </p:txBody>
      </p:sp>
      <p:sp>
        <p:nvSpPr>
          <p:cNvPr id="19" name="Rectangle 18"/>
          <p:cNvSpPr/>
          <p:nvPr/>
        </p:nvSpPr>
        <p:spPr>
          <a:xfrm>
            <a:off x="2500298" y="2571750"/>
            <a:ext cx="317716" cy="307777"/>
          </a:xfrm>
          <a:prstGeom prst="rect">
            <a:avLst/>
          </a:prstGeom>
        </p:spPr>
        <p:txBody>
          <a:bodyPr wrap="none">
            <a:spAutoFit/>
          </a:bodyPr>
          <a:lstStyle/>
          <a:p>
            <a:r>
              <a:rPr lang="en" dirty="0" smtClean="0">
                <a:solidFill>
                  <a:schemeClr val="bg1"/>
                </a:solidFill>
                <a:latin typeface="Walter Turncoat" charset="0"/>
              </a:rPr>
              <a:t>2.</a:t>
            </a:r>
            <a:endParaRPr lang="fr-FR" dirty="0">
              <a:solidFill>
                <a:schemeClr val="bg1"/>
              </a:solidFill>
              <a:latin typeface="Walter Turncoat" charset="0"/>
            </a:endParaRPr>
          </a:p>
        </p:txBody>
      </p:sp>
      <p:sp>
        <p:nvSpPr>
          <p:cNvPr id="20" name="Rectangle 19"/>
          <p:cNvSpPr/>
          <p:nvPr/>
        </p:nvSpPr>
        <p:spPr>
          <a:xfrm>
            <a:off x="7358082" y="2571750"/>
            <a:ext cx="328936" cy="307777"/>
          </a:xfrm>
          <a:prstGeom prst="rect">
            <a:avLst/>
          </a:prstGeom>
        </p:spPr>
        <p:txBody>
          <a:bodyPr wrap="none">
            <a:spAutoFit/>
          </a:bodyPr>
          <a:lstStyle/>
          <a:p>
            <a:r>
              <a:rPr lang="en" dirty="0" smtClean="0">
                <a:solidFill>
                  <a:schemeClr val="bg1"/>
                </a:solidFill>
                <a:latin typeface="Walter Turncoat" charset="0"/>
              </a:rPr>
              <a:t>4.</a:t>
            </a:r>
            <a:endParaRPr lang="fr-FR" dirty="0">
              <a:solidFill>
                <a:schemeClr val="bg1"/>
              </a:solidFill>
              <a:latin typeface="Walter Turncoat"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4"/>
          <p:cNvSpPr txBox="1">
            <a:spLocks noGrp="1"/>
          </p:cNvSpPr>
          <p:nvPr>
            <p:ph type="ctrTitle" idx="4294967295"/>
          </p:nvPr>
        </p:nvSpPr>
        <p:spPr>
          <a:xfrm>
            <a:off x="1928794" y="2214560"/>
            <a:ext cx="5457000" cy="1655152"/>
          </a:xfrm>
          <a:prstGeom prst="rect">
            <a:avLst/>
          </a:prstGeom>
        </p:spPr>
        <p:txBody>
          <a:bodyPr spcFirstLastPara="1" wrap="square" lIns="91425" tIns="91425" rIns="91425" bIns="91425" anchor="t" anchorCtr="0">
            <a:noAutofit/>
          </a:bodyPr>
          <a:lstStyle/>
          <a:p>
            <a:pPr lvl="0"/>
            <a:r>
              <a:rPr lang="fr-FR" sz="4800" dirty="0" smtClean="0">
                <a:solidFill>
                  <a:schemeClr val="bg1"/>
                </a:solidFill>
              </a:rPr>
              <a:t>Analyse documentaire </a:t>
            </a:r>
            <a:endParaRPr sz="4800"/>
          </a:p>
        </p:txBody>
      </p:sp>
      <p:sp>
        <p:nvSpPr>
          <p:cNvPr id="301" name="Google Shape;301;p3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a:p>
        </p:txBody>
      </p:sp>
      <p:sp>
        <p:nvSpPr>
          <p:cNvPr id="8" name="Google Shape;425;p38"/>
          <p:cNvSpPr/>
          <p:nvPr/>
        </p:nvSpPr>
        <p:spPr>
          <a:xfrm>
            <a:off x="4071934" y="428610"/>
            <a:ext cx="1104911" cy="108836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0" y="642924"/>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Analyse documentaire 1</a:t>
            </a:r>
            <a:endParaRPr/>
          </a:p>
        </p:txBody>
      </p:sp>
      <p:pic>
        <p:nvPicPr>
          <p:cNvPr id="144" name="Google Shape;144;p20"/>
          <p:cNvPicPr preferRelativeResize="0"/>
          <p:nvPr/>
        </p:nvPicPr>
        <p:blipFill>
          <a:blip r:embed="rId3">
            <a:alphaModFix/>
          </a:blip>
          <a:stretch>
            <a:fillRect/>
          </a:stretch>
        </p:blipFill>
        <p:spPr>
          <a:xfrm>
            <a:off x="873425" y="1214428"/>
            <a:ext cx="7127599" cy="3571900"/>
          </a:xfrm>
          <a:prstGeom prst="rect">
            <a:avLst/>
          </a:prstGeom>
          <a:noFill/>
          <a:ln>
            <a:noFill/>
          </a:ln>
        </p:spPr>
      </p:pic>
      <p:sp>
        <p:nvSpPr>
          <p:cNvPr id="145" name="Google Shape;145;p20"/>
          <p:cNvSpPr/>
          <p:nvPr/>
        </p:nvSpPr>
        <p:spPr>
          <a:xfrm>
            <a:off x="4143372" y="0"/>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571472" y="1071552"/>
            <a:ext cx="7652352" cy="3786213"/>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21</a:t>
            </a:fld>
            <a:endParaRPr/>
          </a:p>
        </p:txBody>
      </p:sp>
      <p:sp>
        <p:nvSpPr>
          <p:cNvPr id="10" name="Rectangle 9"/>
          <p:cNvSpPr/>
          <p:nvPr/>
        </p:nvSpPr>
        <p:spPr>
          <a:xfrm>
            <a:off x="4214810" y="0"/>
            <a:ext cx="1214446" cy="707886"/>
          </a:xfrm>
          <a:prstGeom prst="rect">
            <a:avLst/>
          </a:prstGeom>
        </p:spPr>
        <p:txBody>
          <a:bodyPr wrap="square">
            <a:spAutoFit/>
          </a:bodyPr>
          <a:lstStyle/>
          <a:p>
            <a:r>
              <a:rPr lang="en" sz="4000" dirty="0" smtClean="0">
                <a:solidFill>
                  <a:srgbClr val="FFC000"/>
                </a:solidFill>
              </a:rPr>
              <a:t>🔑</a:t>
            </a:r>
            <a:endParaRPr lang="fr-FR" sz="4000" dirty="0">
              <a:solidFill>
                <a:srgbClr val="FFC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0" y="642924"/>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Analyse documentaire 1</a:t>
            </a:r>
            <a:endParaRPr/>
          </a:p>
        </p:txBody>
      </p:sp>
      <p:pic>
        <p:nvPicPr>
          <p:cNvPr id="144" name="Google Shape;144;p20"/>
          <p:cNvPicPr preferRelativeResize="0"/>
          <p:nvPr/>
        </p:nvPicPr>
        <p:blipFill>
          <a:blip r:embed="rId3">
            <a:alphaModFix/>
          </a:blip>
          <a:stretch>
            <a:fillRect/>
          </a:stretch>
        </p:blipFill>
        <p:spPr>
          <a:xfrm>
            <a:off x="873425" y="1214428"/>
            <a:ext cx="7127599" cy="3571900"/>
          </a:xfrm>
          <a:prstGeom prst="rect">
            <a:avLst/>
          </a:prstGeom>
          <a:noFill/>
          <a:ln>
            <a:noFill/>
          </a:ln>
        </p:spPr>
      </p:pic>
      <p:sp>
        <p:nvSpPr>
          <p:cNvPr id="145" name="Google Shape;145;p20"/>
          <p:cNvSpPr/>
          <p:nvPr/>
        </p:nvSpPr>
        <p:spPr>
          <a:xfrm>
            <a:off x="4143372" y="0"/>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571472" y="1071552"/>
            <a:ext cx="7652352" cy="3786213"/>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22</a:t>
            </a:fld>
            <a:endParaRPr/>
          </a:p>
        </p:txBody>
      </p:sp>
      <p:sp>
        <p:nvSpPr>
          <p:cNvPr id="10" name="Rectangle 9"/>
          <p:cNvSpPr/>
          <p:nvPr/>
        </p:nvSpPr>
        <p:spPr>
          <a:xfrm>
            <a:off x="4214810" y="0"/>
            <a:ext cx="1214446" cy="707886"/>
          </a:xfrm>
          <a:prstGeom prst="rect">
            <a:avLst/>
          </a:prstGeom>
        </p:spPr>
        <p:txBody>
          <a:bodyPr wrap="square">
            <a:spAutoFit/>
          </a:bodyPr>
          <a:lstStyle/>
          <a:p>
            <a:r>
              <a:rPr lang="en" sz="4000" dirty="0" smtClean="0">
                <a:solidFill>
                  <a:srgbClr val="FFC000"/>
                </a:solidFill>
              </a:rPr>
              <a:t>🔑</a:t>
            </a:r>
            <a:endParaRPr lang="fr-FR" sz="4000" dirty="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0" y="642924"/>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Analyse documentaire 2</a:t>
            </a:r>
            <a:endParaRPr/>
          </a:p>
        </p:txBody>
      </p:sp>
      <p:pic>
        <p:nvPicPr>
          <p:cNvPr id="144" name="Google Shape;144;p20"/>
          <p:cNvPicPr preferRelativeResize="0"/>
          <p:nvPr/>
        </p:nvPicPr>
        <p:blipFill>
          <a:blip r:embed="rId3">
            <a:alphaModFix/>
          </a:blip>
          <a:stretch>
            <a:fillRect/>
          </a:stretch>
        </p:blipFill>
        <p:spPr>
          <a:xfrm>
            <a:off x="873425" y="1214428"/>
            <a:ext cx="7127599" cy="3571900"/>
          </a:xfrm>
          <a:prstGeom prst="rect">
            <a:avLst/>
          </a:prstGeom>
          <a:noFill/>
          <a:ln>
            <a:noFill/>
          </a:ln>
        </p:spPr>
      </p:pic>
      <p:sp>
        <p:nvSpPr>
          <p:cNvPr id="145" name="Google Shape;145;p20"/>
          <p:cNvSpPr/>
          <p:nvPr/>
        </p:nvSpPr>
        <p:spPr>
          <a:xfrm>
            <a:off x="4143372" y="0"/>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571472" y="1071552"/>
            <a:ext cx="7652352" cy="3786213"/>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23</a:t>
            </a:fld>
            <a:endParaRPr/>
          </a:p>
        </p:txBody>
      </p:sp>
      <p:sp>
        <p:nvSpPr>
          <p:cNvPr id="10" name="Rectangle 9"/>
          <p:cNvSpPr/>
          <p:nvPr/>
        </p:nvSpPr>
        <p:spPr>
          <a:xfrm>
            <a:off x="4214810" y="0"/>
            <a:ext cx="1214446" cy="707886"/>
          </a:xfrm>
          <a:prstGeom prst="rect">
            <a:avLst/>
          </a:prstGeom>
        </p:spPr>
        <p:txBody>
          <a:bodyPr wrap="square">
            <a:spAutoFit/>
          </a:bodyPr>
          <a:lstStyle/>
          <a:p>
            <a:r>
              <a:rPr lang="en" sz="4000" dirty="0" smtClean="0">
                <a:solidFill>
                  <a:srgbClr val="FFC000"/>
                </a:solidFill>
              </a:rPr>
              <a:t>🔑</a:t>
            </a:r>
            <a:endParaRPr lang="fr-FR" sz="4000" dirty="0">
              <a:solidFill>
                <a:srgbClr val="FFC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0" y="642924"/>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Analyse documentaire 2</a:t>
            </a:r>
            <a:endParaRPr/>
          </a:p>
        </p:txBody>
      </p:sp>
      <p:pic>
        <p:nvPicPr>
          <p:cNvPr id="144" name="Google Shape;144;p20"/>
          <p:cNvPicPr preferRelativeResize="0"/>
          <p:nvPr/>
        </p:nvPicPr>
        <p:blipFill>
          <a:blip r:embed="rId3">
            <a:alphaModFix/>
          </a:blip>
          <a:stretch>
            <a:fillRect/>
          </a:stretch>
        </p:blipFill>
        <p:spPr>
          <a:xfrm>
            <a:off x="873425" y="1214428"/>
            <a:ext cx="7127599" cy="3571900"/>
          </a:xfrm>
          <a:prstGeom prst="rect">
            <a:avLst/>
          </a:prstGeom>
          <a:noFill/>
          <a:ln>
            <a:noFill/>
          </a:ln>
        </p:spPr>
      </p:pic>
      <p:sp>
        <p:nvSpPr>
          <p:cNvPr id="145" name="Google Shape;145;p20"/>
          <p:cNvSpPr/>
          <p:nvPr/>
        </p:nvSpPr>
        <p:spPr>
          <a:xfrm>
            <a:off x="4143372" y="0"/>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571472" y="1071552"/>
            <a:ext cx="7652352" cy="3786213"/>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24</a:t>
            </a:fld>
            <a:endParaRPr/>
          </a:p>
        </p:txBody>
      </p:sp>
      <p:sp>
        <p:nvSpPr>
          <p:cNvPr id="10" name="Rectangle 9"/>
          <p:cNvSpPr/>
          <p:nvPr/>
        </p:nvSpPr>
        <p:spPr>
          <a:xfrm>
            <a:off x="4214810" y="0"/>
            <a:ext cx="1214446" cy="707886"/>
          </a:xfrm>
          <a:prstGeom prst="rect">
            <a:avLst/>
          </a:prstGeom>
        </p:spPr>
        <p:txBody>
          <a:bodyPr wrap="square">
            <a:spAutoFit/>
          </a:bodyPr>
          <a:lstStyle/>
          <a:p>
            <a:r>
              <a:rPr lang="en" sz="4000" dirty="0" smtClean="0">
                <a:solidFill>
                  <a:srgbClr val="FFC000"/>
                </a:solidFill>
              </a:rPr>
              <a:t>🔑</a:t>
            </a:r>
            <a:endParaRPr lang="fr-FR" sz="4000" dirty="0">
              <a:solidFill>
                <a:srgbClr val="FFC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pSp>
        <p:nvGrpSpPr>
          <p:cNvPr id="321" name="Google Shape;321;p37"/>
          <p:cNvGrpSpPr/>
          <p:nvPr/>
        </p:nvGrpSpPr>
        <p:grpSpPr>
          <a:xfrm>
            <a:off x="814699" y="1747824"/>
            <a:ext cx="2818834" cy="420033"/>
            <a:chOff x="242825" y="1204225"/>
            <a:chExt cx="2136775" cy="318400"/>
          </a:xfrm>
        </p:grpSpPr>
        <p:sp>
          <p:nvSpPr>
            <p:cNvPr id="322" name="Google Shape;322;p37"/>
            <p:cNvSpPr/>
            <p:nvPr/>
          </p:nvSpPr>
          <p:spPr>
            <a:xfrm>
              <a:off x="242825" y="1298550"/>
              <a:ext cx="2054250" cy="22407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a:off x="2202700" y="1204225"/>
              <a:ext cx="176900" cy="176900"/>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37"/>
          <p:cNvGrpSpPr/>
          <p:nvPr/>
        </p:nvGrpSpPr>
        <p:grpSpPr>
          <a:xfrm>
            <a:off x="1349349" y="2618784"/>
            <a:ext cx="1375200" cy="871200"/>
            <a:chOff x="238125" y="1918825"/>
            <a:chExt cx="1042450" cy="660400"/>
          </a:xfrm>
        </p:grpSpPr>
        <p:sp>
          <p:nvSpPr>
            <p:cNvPr id="325" name="Google Shape;325;p37"/>
            <p:cNvSpPr/>
            <p:nvPr/>
          </p:nvSpPr>
          <p:spPr>
            <a:xfrm>
              <a:off x="238125" y="1918825"/>
              <a:ext cx="966975" cy="660400"/>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1091875" y="1951850"/>
              <a:ext cx="188700" cy="136800"/>
            </a:xfrm>
            <a:custGeom>
              <a:avLst/>
              <a:gdLst/>
              <a:ahLst/>
              <a:cxnLst/>
              <a:rect l="l" t="t" r="r" b="b"/>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37"/>
          <p:cNvGrpSpPr/>
          <p:nvPr/>
        </p:nvGrpSpPr>
        <p:grpSpPr>
          <a:xfrm rot="2090725">
            <a:off x="1494143" y="3744558"/>
            <a:ext cx="1057805" cy="936479"/>
            <a:chOff x="1113100" y="2199475"/>
            <a:chExt cx="801900" cy="709925"/>
          </a:xfrm>
        </p:grpSpPr>
        <p:sp>
          <p:nvSpPr>
            <p:cNvPr id="328" name="Google Shape;328;p37"/>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37"/>
          <p:cNvGrpSpPr/>
          <p:nvPr/>
        </p:nvGrpSpPr>
        <p:grpSpPr>
          <a:xfrm>
            <a:off x="1718513" y="1203749"/>
            <a:ext cx="1011200" cy="292500"/>
            <a:chOff x="271125" y="812725"/>
            <a:chExt cx="766525" cy="221725"/>
          </a:xfrm>
        </p:grpSpPr>
        <p:sp>
          <p:nvSpPr>
            <p:cNvPr id="331" name="Google Shape;331;p37"/>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7"/>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37"/>
          <p:cNvSpPr/>
          <p:nvPr/>
        </p:nvSpPr>
        <p:spPr>
          <a:xfrm>
            <a:off x="4207347" y="1019176"/>
            <a:ext cx="1533252" cy="1565327"/>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7"/>
          <p:cNvSpPr/>
          <p:nvPr/>
        </p:nvSpPr>
        <p:spPr>
          <a:xfrm>
            <a:off x="6222600" y="1028798"/>
            <a:ext cx="1657266" cy="1546082"/>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4235136" y="3262426"/>
            <a:ext cx="1477672" cy="141350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p:nvPr/>
        </p:nvSpPr>
        <p:spPr>
          <a:xfrm>
            <a:off x="6314355" y="3121303"/>
            <a:ext cx="1629476" cy="1554628"/>
          </a:xfrm>
          <a:custGeom>
            <a:avLst/>
            <a:gdLst/>
            <a:ahLst/>
            <a:cxnLst/>
            <a:rect l="l" t="t" r="r" b="b"/>
            <a:pathLst>
              <a:path w="71886" h="68584" extrusionOk="0">
                <a:moveTo>
                  <a:pt x="48962" y="1604"/>
                </a:moveTo>
                <a:lnTo>
                  <a:pt x="48679" y="1698"/>
                </a:lnTo>
                <a:lnTo>
                  <a:pt x="49811" y="1698"/>
                </a:lnTo>
                <a:lnTo>
                  <a:pt x="48962" y="1793"/>
                </a:lnTo>
                <a:lnTo>
                  <a:pt x="47924" y="1698"/>
                </a:lnTo>
                <a:lnTo>
                  <a:pt x="46980" y="1698"/>
                </a:lnTo>
                <a:lnTo>
                  <a:pt x="47452" y="1604"/>
                </a:lnTo>
                <a:close/>
                <a:moveTo>
                  <a:pt x="23773" y="1793"/>
                </a:moveTo>
                <a:lnTo>
                  <a:pt x="22547" y="1887"/>
                </a:lnTo>
                <a:lnTo>
                  <a:pt x="23113" y="1793"/>
                </a:lnTo>
                <a:close/>
                <a:moveTo>
                  <a:pt x="50471" y="1793"/>
                </a:moveTo>
                <a:lnTo>
                  <a:pt x="50660" y="1887"/>
                </a:lnTo>
                <a:lnTo>
                  <a:pt x="48301" y="1981"/>
                </a:lnTo>
                <a:lnTo>
                  <a:pt x="50471" y="1793"/>
                </a:lnTo>
                <a:close/>
                <a:moveTo>
                  <a:pt x="41603" y="1887"/>
                </a:moveTo>
                <a:lnTo>
                  <a:pt x="41698" y="1981"/>
                </a:lnTo>
                <a:lnTo>
                  <a:pt x="39811" y="2076"/>
                </a:lnTo>
                <a:lnTo>
                  <a:pt x="41320" y="1887"/>
                </a:lnTo>
                <a:lnTo>
                  <a:pt x="41320" y="1887"/>
                </a:lnTo>
                <a:lnTo>
                  <a:pt x="40943" y="1981"/>
                </a:lnTo>
                <a:lnTo>
                  <a:pt x="41603" y="1887"/>
                </a:lnTo>
                <a:close/>
                <a:moveTo>
                  <a:pt x="61409" y="2301"/>
                </a:moveTo>
                <a:lnTo>
                  <a:pt x="60659" y="2359"/>
                </a:lnTo>
                <a:lnTo>
                  <a:pt x="59527" y="2453"/>
                </a:lnTo>
                <a:lnTo>
                  <a:pt x="61886" y="2453"/>
                </a:lnTo>
                <a:lnTo>
                  <a:pt x="61773" y="2378"/>
                </a:lnTo>
                <a:lnTo>
                  <a:pt x="61697" y="2359"/>
                </a:lnTo>
                <a:lnTo>
                  <a:pt x="61409" y="2301"/>
                </a:lnTo>
                <a:close/>
                <a:moveTo>
                  <a:pt x="4245" y="3113"/>
                </a:moveTo>
                <a:lnTo>
                  <a:pt x="4245" y="3113"/>
                </a:lnTo>
                <a:lnTo>
                  <a:pt x="4245" y="3113"/>
                </a:lnTo>
                <a:close/>
                <a:moveTo>
                  <a:pt x="15189" y="4151"/>
                </a:moveTo>
                <a:lnTo>
                  <a:pt x="14074" y="4337"/>
                </a:lnTo>
                <a:lnTo>
                  <a:pt x="15189" y="4151"/>
                </a:lnTo>
                <a:close/>
                <a:moveTo>
                  <a:pt x="67074" y="19245"/>
                </a:moveTo>
                <a:lnTo>
                  <a:pt x="67067" y="19277"/>
                </a:lnTo>
                <a:lnTo>
                  <a:pt x="67093" y="19490"/>
                </a:lnTo>
                <a:lnTo>
                  <a:pt x="67074" y="19245"/>
                </a:lnTo>
                <a:close/>
                <a:moveTo>
                  <a:pt x="67093" y="19490"/>
                </a:moveTo>
                <a:lnTo>
                  <a:pt x="67169" y="20472"/>
                </a:lnTo>
                <a:lnTo>
                  <a:pt x="67357" y="21604"/>
                </a:lnTo>
                <a:lnTo>
                  <a:pt x="67093" y="19490"/>
                </a:lnTo>
                <a:close/>
                <a:moveTo>
                  <a:pt x="71558" y="26891"/>
                </a:moveTo>
                <a:lnTo>
                  <a:pt x="71603" y="27358"/>
                </a:lnTo>
                <a:lnTo>
                  <a:pt x="71603" y="26981"/>
                </a:lnTo>
                <a:lnTo>
                  <a:pt x="71558" y="26891"/>
                </a:lnTo>
                <a:close/>
                <a:moveTo>
                  <a:pt x="64339" y="3113"/>
                </a:moveTo>
                <a:lnTo>
                  <a:pt x="64905" y="3396"/>
                </a:lnTo>
                <a:lnTo>
                  <a:pt x="65282" y="3774"/>
                </a:lnTo>
                <a:lnTo>
                  <a:pt x="65659" y="4245"/>
                </a:lnTo>
                <a:lnTo>
                  <a:pt x="65942" y="4717"/>
                </a:lnTo>
                <a:lnTo>
                  <a:pt x="66414" y="6132"/>
                </a:lnTo>
                <a:lnTo>
                  <a:pt x="67074" y="8208"/>
                </a:lnTo>
                <a:lnTo>
                  <a:pt x="66791" y="7547"/>
                </a:lnTo>
                <a:lnTo>
                  <a:pt x="66791" y="7830"/>
                </a:lnTo>
                <a:lnTo>
                  <a:pt x="66508" y="7642"/>
                </a:lnTo>
                <a:lnTo>
                  <a:pt x="66225" y="7547"/>
                </a:lnTo>
                <a:lnTo>
                  <a:pt x="66791" y="9717"/>
                </a:lnTo>
                <a:lnTo>
                  <a:pt x="67074" y="10943"/>
                </a:lnTo>
                <a:lnTo>
                  <a:pt x="67452" y="11981"/>
                </a:lnTo>
                <a:lnTo>
                  <a:pt x="67357" y="11981"/>
                </a:lnTo>
                <a:lnTo>
                  <a:pt x="67924" y="14623"/>
                </a:lnTo>
                <a:lnTo>
                  <a:pt x="68395" y="17264"/>
                </a:lnTo>
                <a:lnTo>
                  <a:pt x="68867" y="19905"/>
                </a:lnTo>
                <a:lnTo>
                  <a:pt x="69527" y="22736"/>
                </a:lnTo>
                <a:lnTo>
                  <a:pt x="69433" y="22170"/>
                </a:lnTo>
                <a:lnTo>
                  <a:pt x="69527" y="21698"/>
                </a:lnTo>
                <a:lnTo>
                  <a:pt x="69810" y="23868"/>
                </a:lnTo>
                <a:lnTo>
                  <a:pt x="69999" y="26037"/>
                </a:lnTo>
                <a:lnTo>
                  <a:pt x="69810" y="24056"/>
                </a:lnTo>
                <a:lnTo>
                  <a:pt x="69905" y="25754"/>
                </a:lnTo>
                <a:lnTo>
                  <a:pt x="70093" y="28773"/>
                </a:lnTo>
                <a:lnTo>
                  <a:pt x="70188" y="30754"/>
                </a:lnTo>
                <a:lnTo>
                  <a:pt x="70093" y="29811"/>
                </a:lnTo>
                <a:lnTo>
                  <a:pt x="69999" y="29151"/>
                </a:lnTo>
                <a:lnTo>
                  <a:pt x="69999" y="30566"/>
                </a:lnTo>
                <a:lnTo>
                  <a:pt x="70093" y="31226"/>
                </a:lnTo>
                <a:lnTo>
                  <a:pt x="70093" y="32452"/>
                </a:lnTo>
                <a:lnTo>
                  <a:pt x="69999" y="33962"/>
                </a:lnTo>
                <a:lnTo>
                  <a:pt x="69716" y="36981"/>
                </a:lnTo>
                <a:lnTo>
                  <a:pt x="69244" y="39999"/>
                </a:lnTo>
                <a:lnTo>
                  <a:pt x="68678" y="43018"/>
                </a:lnTo>
                <a:lnTo>
                  <a:pt x="68678" y="41226"/>
                </a:lnTo>
                <a:lnTo>
                  <a:pt x="68678" y="39433"/>
                </a:lnTo>
                <a:lnTo>
                  <a:pt x="68207" y="32452"/>
                </a:lnTo>
                <a:lnTo>
                  <a:pt x="67735" y="25754"/>
                </a:lnTo>
                <a:lnTo>
                  <a:pt x="67641" y="26320"/>
                </a:lnTo>
                <a:lnTo>
                  <a:pt x="67452" y="25000"/>
                </a:lnTo>
                <a:lnTo>
                  <a:pt x="67263" y="23679"/>
                </a:lnTo>
                <a:lnTo>
                  <a:pt x="67169" y="22264"/>
                </a:lnTo>
                <a:lnTo>
                  <a:pt x="67169" y="21038"/>
                </a:lnTo>
                <a:lnTo>
                  <a:pt x="67074" y="19905"/>
                </a:lnTo>
                <a:lnTo>
                  <a:pt x="66980" y="19622"/>
                </a:lnTo>
                <a:lnTo>
                  <a:pt x="67067" y="19277"/>
                </a:lnTo>
                <a:lnTo>
                  <a:pt x="66886" y="17830"/>
                </a:lnTo>
                <a:lnTo>
                  <a:pt x="66980" y="18962"/>
                </a:lnTo>
                <a:lnTo>
                  <a:pt x="66414" y="14434"/>
                </a:lnTo>
                <a:lnTo>
                  <a:pt x="66603" y="14811"/>
                </a:lnTo>
                <a:lnTo>
                  <a:pt x="66603" y="14623"/>
                </a:lnTo>
                <a:lnTo>
                  <a:pt x="66414" y="13113"/>
                </a:lnTo>
                <a:lnTo>
                  <a:pt x="66131" y="11321"/>
                </a:lnTo>
                <a:lnTo>
                  <a:pt x="66037" y="10849"/>
                </a:lnTo>
                <a:lnTo>
                  <a:pt x="65565" y="7264"/>
                </a:lnTo>
                <a:lnTo>
                  <a:pt x="64999" y="4811"/>
                </a:lnTo>
                <a:lnTo>
                  <a:pt x="64339" y="3113"/>
                </a:lnTo>
                <a:close/>
                <a:moveTo>
                  <a:pt x="69433" y="56131"/>
                </a:moveTo>
                <a:lnTo>
                  <a:pt x="69433" y="57169"/>
                </a:lnTo>
                <a:lnTo>
                  <a:pt x="69339" y="58112"/>
                </a:lnTo>
                <a:lnTo>
                  <a:pt x="69056" y="58867"/>
                </a:lnTo>
                <a:lnTo>
                  <a:pt x="68773" y="59527"/>
                </a:lnTo>
                <a:lnTo>
                  <a:pt x="68678" y="59622"/>
                </a:lnTo>
                <a:lnTo>
                  <a:pt x="68773" y="58773"/>
                </a:lnTo>
                <a:lnTo>
                  <a:pt x="69150" y="57452"/>
                </a:lnTo>
                <a:lnTo>
                  <a:pt x="69433" y="56131"/>
                </a:lnTo>
                <a:close/>
                <a:moveTo>
                  <a:pt x="62169" y="61508"/>
                </a:moveTo>
                <a:lnTo>
                  <a:pt x="61320" y="61697"/>
                </a:lnTo>
                <a:lnTo>
                  <a:pt x="61886" y="61508"/>
                </a:lnTo>
                <a:close/>
                <a:moveTo>
                  <a:pt x="56320" y="62357"/>
                </a:moveTo>
                <a:lnTo>
                  <a:pt x="54418" y="62578"/>
                </a:lnTo>
                <a:lnTo>
                  <a:pt x="54418" y="62578"/>
                </a:lnTo>
                <a:lnTo>
                  <a:pt x="54905" y="62546"/>
                </a:lnTo>
                <a:lnTo>
                  <a:pt x="56320" y="62357"/>
                </a:lnTo>
                <a:close/>
                <a:moveTo>
                  <a:pt x="54418" y="62578"/>
                </a:moveTo>
                <a:lnTo>
                  <a:pt x="53490" y="62640"/>
                </a:lnTo>
                <a:lnTo>
                  <a:pt x="52924" y="62735"/>
                </a:lnTo>
                <a:lnTo>
                  <a:pt x="52263" y="62829"/>
                </a:lnTo>
                <a:lnTo>
                  <a:pt x="54418" y="62578"/>
                </a:lnTo>
                <a:close/>
                <a:moveTo>
                  <a:pt x="48867" y="1793"/>
                </a:moveTo>
                <a:lnTo>
                  <a:pt x="48207" y="1981"/>
                </a:lnTo>
                <a:lnTo>
                  <a:pt x="46886" y="1981"/>
                </a:lnTo>
                <a:lnTo>
                  <a:pt x="49528" y="2076"/>
                </a:lnTo>
                <a:lnTo>
                  <a:pt x="52169" y="2076"/>
                </a:lnTo>
                <a:lnTo>
                  <a:pt x="48490" y="2264"/>
                </a:lnTo>
                <a:lnTo>
                  <a:pt x="48490" y="2264"/>
                </a:lnTo>
                <a:lnTo>
                  <a:pt x="53395" y="2170"/>
                </a:lnTo>
                <a:lnTo>
                  <a:pt x="52263" y="2264"/>
                </a:lnTo>
                <a:lnTo>
                  <a:pt x="51037" y="2359"/>
                </a:lnTo>
                <a:lnTo>
                  <a:pt x="52546" y="2453"/>
                </a:lnTo>
                <a:lnTo>
                  <a:pt x="50754" y="2453"/>
                </a:lnTo>
                <a:lnTo>
                  <a:pt x="50754" y="2547"/>
                </a:lnTo>
                <a:lnTo>
                  <a:pt x="51037" y="2547"/>
                </a:lnTo>
                <a:lnTo>
                  <a:pt x="51509" y="2642"/>
                </a:lnTo>
                <a:lnTo>
                  <a:pt x="50377" y="2736"/>
                </a:lnTo>
                <a:lnTo>
                  <a:pt x="54056" y="2642"/>
                </a:lnTo>
                <a:lnTo>
                  <a:pt x="53490" y="2642"/>
                </a:lnTo>
                <a:lnTo>
                  <a:pt x="53018" y="2453"/>
                </a:lnTo>
                <a:lnTo>
                  <a:pt x="53112" y="2359"/>
                </a:lnTo>
                <a:lnTo>
                  <a:pt x="54339" y="2359"/>
                </a:lnTo>
                <a:lnTo>
                  <a:pt x="55848" y="2453"/>
                </a:lnTo>
                <a:lnTo>
                  <a:pt x="55565" y="2547"/>
                </a:lnTo>
                <a:lnTo>
                  <a:pt x="57169" y="2642"/>
                </a:lnTo>
                <a:lnTo>
                  <a:pt x="57169" y="2642"/>
                </a:lnTo>
                <a:lnTo>
                  <a:pt x="57075" y="2547"/>
                </a:lnTo>
                <a:lnTo>
                  <a:pt x="57358" y="2359"/>
                </a:lnTo>
                <a:lnTo>
                  <a:pt x="58490" y="2264"/>
                </a:lnTo>
                <a:lnTo>
                  <a:pt x="60093" y="2170"/>
                </a:lnTo>
                <a:lnTo>
                  <a:pt x="61603" y="2264"/>
                </a:lnTo>
                <a:lnTo>
                  <a:pt x="61226" y="2264"/>
                </a:lnTo>
                <a:lnTo>
                  <a:pt x="61409" y="2301"/>
                </a:lnTo>
                <a:lnTo>
                  <a:pt x="61632" y="2284"/>
                </a:lnTo>
                <a:lnTo>
                  <a:pt x="61632" y="2284"/>
                </a:lnTo>
                <a:lnTo>
                  <a:pt x="61773" y="2378"/>
                </a:lnTo>
                <a:lnTo>
                  <a:pt x="62075" y="2453"/>
                </a:lnTo>
                <a:lnTo>
                  <a:pt x="62358" y="2736"/>
                </a:lnTo>
                <a:lnTo>
                  <a:pt x="62735" y="3208"/>
                </a:lnTo>
                <a:lnTo>
                  <a:pt x="63207" y="3774"/>
                </a:lnTo>
                <a:lnTo>
                  <a:pt x="63961" y="5189"/>
                </a:lnTo>
                <a:lnTo>
                  <a:pt x="64339" y="5944"/>
                </a:lnTo>
                <a:lnTo>
                  <a:pt x="64622" y="6698"/>
                </a:lnTo>
                <a:lnTo>
                  <a:pt x="65093" y="8491"/>
                </a:lnTo>
                <a:lnTo>
                  <a:pt x="65471" y="10472"/>
                </a:lnTo>
                <a:lnTo>
                  <a:pt x="65754" y="12547"/>
                </a:lnTo>
                <a:lnTo>
                  <a:pt x="65848" y="14623"/>
                </a:lnTo>
                <a:lnTo>
                  <a:pt x="65942" y="16792"/>
                </a:lnTo>
                <a:lnTo>
                  <a:pt x="66131" y="20660"/>
                </a:lnTo>
                <a:lnTo>
                  <a:pt x="66225" y="20283"/>
                </a:lnTo>
                <a:lnTo>
                  <a:pt x="66603" y="23019"/>
                </a:lnTo>
                <a:lnTo>
                  <a:pt x="66791" y="25000"/>
                </a:lnTo>
                <a:lnTo>
                  <a:pt x="66791" y="25660"/>
                </a:lnTo>
                <a:lnTo>
                  <a:pt x="66791" y="25849"/>
                </a:lnTo>
                <a:lnTo>
                  <a:pt x="66697" y="25943"/>
                </a:lnTo>
                <a:lnTo>
                  <a:pt x="66508" y="24905"/>
                </a:lnTo>
                <a:lnTo>
                  <a:pt x="66508" y="25566"/>
                </a:lnTo>
                <a:lnTo>
                  <a:pt x="66508" y="26792"/>
                </a:lnTo>
                <a:lnTo>
                  <a:pt x="67169" y="33490"/>
                </a:lnTo>
                <a:lnTo>
                  <a:pt x="67546" y="36698"/>
                </a:lnTo>
                <a:lnTo>
                  <a:pt x="67735" y="40188"/>
                </a:lnTo>
                <a:lnTo>
                  <a:pt x="67357" y="38867"/>
                </a:lnTo>
                <a:lnTo>
                  <a:pt x="67263" y="38584"/>
                </a:lnTo>
                <a:lnTo>
                  <a:pt x="67263" y="38679"/>
                </a:lnTo>
                <a:lnTo>
                  <a:pt x="67263" y="39339"/>
                </a:lnTo>
                <a:lnTo>
                  <a:pt x="67357" y="40660"/>
                </a:lnTo>
                <a:lnTo>
                  <a:pt x="67641" y="43962"/>
                </a:lnTo>
                <a:lnTo>
                  <a:pt x="67829" y="46226"/>
                </a:lnTo>
                <a:lnTo>
                  <a:pt x="67924" y="46980"/>
                </a:lnTo>
                <a:lnTo>
                  <a:pt x="67169" y="50943"/>
                </a:lnTo>
                <a:lnTo>
                  <a:pt x="66886" y="52829"/>
                </a:lnTo>
                <a:lnTo>
                  <a:pt x="66791" y="54716"/>
                </a:lnTo>
                <a:lnTo>
                  <a:pt x="66791" y="54810"/>
                </a:lnTo>
                <a:lnTo>
                  <a:pt x="66980" y="55376"/>
                </a:lnTo>
                <a:lnTo>
                  <a:pt x="67169" y="56980"/>
                </a:lnTo>
                <a:lnTo>
                  <a:pt x="67263" y="58395"/>
                </a:lnTo>
                <a:lnTo>
                  <a:pt x="66980" y="58867"/>
                </a:lnTo>
                <a:lnTo>
                  <a:pt x="66697" y="59150"/>
                </a:lnTo>
                <a:lnTo>
                  <a:pt x="66414" y="59339"/>
                </a:lnTo>
                <a:lnTo>
                  <a:pt x="66037" y="59433"/>
                </a:lnTo>
                <a:lnTo>
                  <a:pt x="64999" y="59622"/>
                </a:lnTo>
                <a:lnTo>
                  <a:pt x="63207" y="59905"/>
                </a:lnTo>
                <a:lnTo>
                  <a:pt x="59999" y="60565"/>
                </a:lnTo>
                <a:lnTo>
                  <a:pt x="56697" y="60942"/>
                </a:lnTo>
                <a:lnTo>
                  <a:pt x="53301" y="61225"/>
                </a:lnTo>
                <a:lnTo>
                  <a:pt x="49905" y="61508"/>
                </a:lnTo>
                <a:lnTo>
                  <a:pt x="43113" y="61791"/>
                </a:lnTo>
                <a:lnTo>
                  <a:pt x="39716" y="61980"/>
                </a:lnTo>
                <a:lnTo>
                  <a:pt x="36509" y="62169"/>
                </a:lnTo>
                <a:lnTo>
                  <a:pt x="36698" y="62074"/>
                </a:lnTo>
                <a:lnTo>
                  <a:pt x="36886" y="61886"/>
                </a:lnTo>
                <a:lnTo>
                  <a:pt x="36320" y="61886"/>
                </a:lnTo>
                <a:lnTo>
                  <a:pt x="35566" y="61980"/>
                </a:lnTo>
                <a:lnTo>
                  <a:pt x="34811" y="62074"/>
                </a:lnTo>
                <a:lnTo>
                  <a:pt x="34150" y="62169"/>
                </a:lnTo>
                <a:lnTo>
                  <a:pt x="32924" y="62074"/>
                </a:lnTo>
                <a:lnTo>
                  <a:pt x="31132" y="62263"/>
                </a:lnTo>
                <a:lnTo>
                  <a:pt x="26886" y="62640"/>
                </a:lnTo>
                <a:lnTo>
                  <a:pt x="24528" y="62923"/>
                </a:lnTo>
                <a:lnTo>
                  <a:pt x="22264" y="63112"/>
                </a:lnTo>
                <a:lnTo>
                  <a:pt x="19151" y="63112"/>
                </a:lnTo>
                <a:lnTo>
                  <a:pt x="18302" y="63018"/>
                </a:lnTo>
                <a:lnTo>
                  <a:pt x="19056" y="63018"/>
                </a:lnTo>
                <a:lnTo>
                  <a:pt x="19905" y="62923"/>
                </a:lnTo>
                <a:lnTo>
                  <a:pt x="21604" y="62546"/>
                </a:lnTo>
                <a:lnTo>
                  <a:pt x="21604" y="62546"/>
                </a:lnTo>
                <a:lnTo>
                  <a:pt x="19905" y="62640"/>
                </a:lnTo>
                <a:lnTo>
                  <a:pt x="18207" y="62640"/>
                </a:lnTo>
                <a:lnTo>
                  <a:pt x="14811" y="62735"/>
                </a:lnTo>
                <a:lnTo>
                  <a:pt x="14528" y="62829"/>
                </a:lnTo>
                <a:lnTo>
                  <a:pt x="6509" y="62735"/>
                </a:lnTo>
                <a:lnTo>
                  <a:pt x="6415" y="61886"/>
                </a:lnTo>
                <a:lnTo>
                  <a:pt x="6415" y="61603"/>
                </a:lnTo>
                <a:lnTo>
                  <a:pt x="6509" y="61508"/>
                </a:lnTo>
                <a:lnTo>
                  <a:pt x="6698" y="61980"/>
                </a:lnTo>
                <a:lnTo>
                  <a:pt x="6509" y="58112"/>
                </a:lnTo>
                <a:lnTo>
                  <a:pt x="6321" y="54244"/>
                </a:lnTo>
                <a:lnTo>
                  <a:pt x="6038" y="50471"/>
                </a:lnTo>
                <a:lnTo>
                  <a:pt x="5943" y="48490"/>
                </a:lnTo>
                <a:lnTo>
                  <a:pt x="5943" y="47924"/>
                </a:lnTo>
                <a:lnTo>
                  <a:pt x="5849" y="46414"/>
                </a:lnTo>
                <a:lnTo>
                  <a:pt x="5943" y="44811"/>
                </a:lnTo>
                <a:lnTo>
                  <a:pt x="6132" y="41414"/>
                </a:lnTo>
                <a:lnTo>
                  <a:pt x="6132" y="39622"/>
                </a:lnTo>
                <a:lnTo>
                  <a:pt x="6132" y="38018"/>
                </a:lnTo>
                <a:lnTo>
                  <a:pt x="5849" y="36415"/>
                </a:lnTo>
                <a:lnTo>
                  <a:pt x="5660" y="35754"/>
                </a:lnTo>
                <a:lnTo>
                  <a:pt x="5472" y="35094"/>
                </a:lnTo>
                <a:lnTo>
                  <a:pt x="5566" y="35849"/>
                </a:lnTo>
                <a:lnTo>
                  <a:pt x="5660" y="36698"/>
                </a:lnTo>
                <a:lnTo>
                  <a:pt x="5566" y="38301"/>
                </a:lnTo>
                <a:lnTo>
                  <a:pt x="5283" y="35566"/>
                </a:lnTo>
                <a:lnTo>
                  <a:pt x="4811" y="32452"/>
                </a:lnTo>
                <a:lnTo>
                  <a:pt x="4717" y="30943"/>
                </a:lnTo>
                <a:lnTo>
                  <a:pt x="4623" y="29434"/>
                </a:lnTo>
                <a:lnTo>
                  <a:pt x="4717" y="28113"/>
                </a:lnTo>
                <a:lnTo>
                  <a:pt x="5000" y="26886"/>
                </a:lnTo>
                <a:lnTo>
                  <a:pt x="4906" y="24717"/>
                </a:lnTo>
                <a:lnTo>
                  <a:pt x="5000" y="25283"/>
                </a:lnTo>
                <a:lnTo>
                  <a:pt x="5000" y="24811"/>
                </a:lnTo>
                <a:lnTo>
                  <a:pt x="5000" y="24339"/>
                </a:lnTo>
                <a:lnTo>
                  <a:pt x="4906" y="23302"/>
                </a:lnTo>
                <a:lnTo>
                  <a:pt x="4811" y="21981"/>
                </a:lnTo>
                <a:lnTo>
                  <a:pt x="4623" y="20283"/>
                </a:lnTo>
                <a:lnTo>
                  <a:pt x="4340" y="19528"/>
                </a:lnTo>
                <a:lnTo>
                  <a:pt x="4057" y="18679"/>
                </a:lnTo>
                <a:lnTo>
                  <a:pt x="4057" y="18773"/>
                </a:lnTo>
                <a:lnTo>
                  <a:pt x="4245" y="28868"/>
                </a:lnTo>
                <a:lnTo>
                  <a:pt x="4623" y="38962"/>
                </a:lnTo>
                <a:lnTo>
                  <a:pt x="4528" y="38490"/>
                </a:lnTo>
                <a:lnTo>
                  <a:pt x="4528" y="39528"/>
                </a:lnTo>
                <a:lnTo>
                  <a:pt x="4528" y="41980"/>
                </a:lnTo>
                <a:lnTo>
                  <a:pt x="4528" y="43301"/>
                </a:lnTo>
                <a:lnTo>
                  <a:pt x="4434" y="44622"/>
                </a:lnTo>
                <a:lnTo>
                  <a:pt x="4434" y="46037"/>
                </a:lnTo>
                <a:lnTo>
                  <a:pt x="4434" y="47358"/>
                </a:lnTo>
                <a:lnTo>
                  <a:pt x="4340" y="49056"/>
                </a:lnTo>
                <a:lnTo>
                  <a:pt x="4245" y="50848"/>
                </a:lnTo>
                <a:lnTo>
                  <a:pt x="4151" y="54716"/>
                </a:lnTo>
                <a:lnTo>
                  <a:pt x="4340" y="58773"/>
                </a:lnTo>
                <a:lnTo>
                  <a:pt x="4528" y="60754"/>
                </a:lnTo>
                <a:lnTo>
                  <a:pt x="4811" y="62640"/>
                </a:lnTo>
                <a:lnTo>
                  <a:pt x="2170" y="62546"/>
                </a:lnTo>
                <a:lnTo>
                  <a:pt x="2264" y="58207"/>
                </a:lnTo>
                <a:lnTo>
                  <a:pt x="2359" y="53773"/>
                </a:lnTo>
                <a:lnTo>
                  <a:pt x="2547" y="49433"/>
                </a:lnTo>
                <a:lnTo>
                  <a:pt x="2830" y="45094"/>
                </a:lnTo>
                <a:lnTo>
                  <a:pt x="2736" y="45094"/>
                </a:lnTo>
                <a:lnTo>
                  <a:pt x="2925" y="41509"/>
                </a:lnTo>
                <a:lnTo>
                  <a:pt x="2925" y="42263"/>
                </a:lnTo>
                <a:lnTo>
                  <a:pt x="3208" y="34245"/>
                </a:lnTo>
                <a:lnTo>
                  <a:pt x="3774" y="30566"/>
                </a:lnTo>
                <a:lnTo>
                  <a:pt x="3208" y="31981"/>
                </a:lnTo>
                <a:lnTo>
                  <a:pt x="3113" y="31698"/>
                </a:lnTo>
                <a:lnTo>
                  <a:pt x="3113" y="31226"/>
                </a:lnTo>
                <a:lnTo>
                  <a:pt x="3208" y="30471"/>
                </a:lnTo>
                <a:lnTo>
                  <a:pt x="3113" y="30943"/>
                </a:lnTo>
                <a:lnTo>
                  <a:pt x="3208" y="29528"/>
                </a:lnTo>
                <a:lnTo>
                  <a:pt x="3396" y="28019"/>
                </a:lnTo>
                <a:lnTo>
                  <a:pt x="3491" y="27075"/>
                </a:lnTo>
                <a:lnTo>
                  <a:pt x="3585" y="26886"/>
                </a:lnTo>
                <a:lnTo>
                  <a:pt x="3585" y="27075"/>
                </a:lnTo>
                <a:lnTo>
                  <a:pt x="3585" y="27736"/>
                </a:lnTo>
                <a:lnTo>
                  <a:pt x="3774" y="26132"/>
                </a:lnTo>
                <a:lnTo>
                  <a:pt x="3774" y="21887"/>
                </a:lnTo>
                <a:lnTo>
                  <a:pt x="3774" y="19717"/>
                </a:lnTo>
                <a:lnTo>
                  <a:pt x="3868" y="17547"/>
                </a:lnTo>
                <a:lnTo>
                  <a:pt x="3774" y="16321"/>
                </a:lnTo>
                <a:lnTo>
                  <a:pt x="3679" y="15094"/>
                </a:lnTo>
                <a:lnTo>
                  <a:pt x="3679" y="12547"/>
                </a:lnTo>
                <a:lnTo>
                  <a:pt x="3868" y="9906"/>
                </a:lnTo>
                <a:lnTo>
                  <a:pt x="4151" y="7359"/>
                </a:lnTo>
                <a:lnTo>
                  <a:pt x="4057" y="15566"/>
                </a:lnTo>
                <a:lnTo>
                  <a:pt x="4245" y="16132"/>
                </a:lnTo>
                <a:lnTo>
                  <a:pt x="4245" y="14717"/>
                </a:lnTo>
                <a:lnTo>
                  <a:pt x="4245" y="14151"/>
                </a:lnTo>
                <a:lnTo>
                  <a:pt x="4151" y="14623"/>
                </a:lnTo>
                <a:lnTo>
                  <a:pt x="4151" y="13208"/>
                </a:lnTo>
                <a:lnTo>
                  <a:pt x="4151" y="11792"/>
                </a:lnTo>
                <a:lnTo>
                  <a:pt x="4245" y="9057"/>
                </a:lnTo>
                <a:lnTo>
                  <a:pt x="4340" y="9434"/>
                </a:lnTo>
                <a:lnTo>
                  <a:pt x="4434" y="8208"/>
                </a:lnTo>
                <a:lnTo>
                  <a:pt x="4717" y="7264"/>
                </a:lnTo>
                <a:lnTo>
                  <a:pt x="5000" y="6415"/>
                </a:lnTo>
                <a:lnTo>
                  <a:pt x="5472" y="5755"/>
                </a:lnTo>
                <a:lnTo>
                  <a:pt x="6038" y="5661"/>
                </a:lnTo>
                <a:lnTo>
                  <a:pt x="6226" y="5661"/>
                </a:lnTo>
                <a:lnTo>
                  <a:pt x="6038" y="6132"/>
                </a:lnTo>
                <a:lnTo>
                  <a:pt x="5849" y="6698"/>
                </a:lnTo>
                <a:lnTo>
                  <a:pt x="5849" y="7359"/>
                </a:lnTo>
                <a:lnTo>
                  <a:pt x="6038" y="8019"/>
                </a:lnTo>
                <a:lnTo>
                  <a:pt x="5943" y="8774"/>
                </a:lnTo>
                <a:lnTo>
                  <a:pt x="6038" y="10566"/>
                </a:lnTo>
                <a:lnTo>
                  <a:pt x="6038" y="11698"/>
                </a:lnTo>
                <a:lnTo>
                  <a:pt x="6132" y="12547"/>
                </a:lnTo>
                <a:lnTo>
                  <a:pt x="6038" y="10377"/>
                </a:lnTo>
                <a:lnTo>
                  <a:pt x="6038" y="8208"/>
                </a:lnTo>
                <a:lnTo>
                  <a:pt x="6226" y="8679"/>
                </a:lnTo>
                <a:lnTo>
                  <a:pt x="6321" y="6793"/>
                </a:lnTo>
                <a:lnTo>
                  <a:pt x="6415" y="5944"/>
                </a:lnTo>
                <a:lnTo>
                  <a:pt x="6415" y="5849"/>
                </a:lnTo>
                <a:lnTo>
                  <a:pt x="6415" y="5566"/>
                </a:lnTo>
                <a:lnTo>
                  <a:pt x="8208" y="5283"/>
                </a:lnTo>
                <a:lnTo>
                  <a:pt x="9906" y="5000"/>
                </a:lnTo>
                <a:lnTo>
                  <a:pt x="11604" y="4623"/>
                </a:lnTo>
                <a:lnTo>
                  <a:pt x="13302" y="4340"/>
                </a:lnTo>
                <a:lnTo>
                  <a:pt x="13302" y="4340"/>
                </a:lnTo>
                <a:lnTo>
                  <a:pt x="11226" y="4623"/>
                </a:lnTo>
                <a:lnTo>
                  <a:pt x="9434" y="4906"/>
                </a:lnTo>
                <a:lnTo>
                  <a:pt x="6415" y="5472"/>
                </a:lnTo>
                <a:lnTo>
                  <a:pt x="6415" y="5283"/>
                </a:lnTo>
                <a:lnTo>
                  <a:pt x="6321" y="5472"/>
                </a:lnTo>
                <a:lnTo>
                  <a:pt x="5472" y="5661"/>
                </a:lnTo>
                <a:lnTo>
                  <a:pt x="5660" y="5472"/>
                </a:lnTo>
                <a:lnTo>
                  <a:pt x="6415" y="5283"/>
                </a:lnTo>
                <a:lnTo>
                  <a:pt x="5849" y="5283"/>
                </a:lnTo>
                <a:lnTo>
                  <a:pt x="6226" y="5000"/>
                </a:lnTo>
                <a:lnTo>
                  <a:pt x="6509" y="4717"/>
                </a:lnTo>
                <a:lnTo>
                  <a:pt x="6509" y="4717"/>
                </a:lnTo>
                <a:lnTo>
                  <a:pt x="6415" y="5283"/>
                </a:lnTo>
                <a:lnTo>
                  <a:pt x="6415" y="5283"/>
                </a:lnTo>
                <a:lnTo>
                  <a:pt x="6887" y="4811"/>
                </a:lnTo>
                <a:lnTo>
                  <a:pt x="7453" y="4340"/>
                </a:lnTo>
                <a:lnTo>
                  <a:pt x="8113" y="4151"/>
                </a:lnTo>
                <a:lnTo>
                  <a:pt x="8962" y="3962"/>
                </a:lnTo>
                <a:lnTo>
                  <a:pt x="9811" y="3868"/>
                </a:lnTo>
                <a:lnTo>
                  <a:pt x="10755" y="3868"/>
                </a:lnTo>
                <a:lnTo>
                  <a:pt x="12830" y="3962"/>
                </a:lnTo>
                <a:lnTo>
                  <a:pt x="15189" y="4151"/>
                </a:lnTo>
                <a:lnTo>
                  <a:pt x="15189" y="4151"/>
                </a:lnTo>
                <a:lnTo>
                  <a:pt x="15755" y="4057"/>
                </a:lnTo>
                <a:lnTo>
                  <a:pt x="18113" y="3585"/>
                </a:lnTo>
                <a:lnTo>
                  <a:pt x="21037" y="2925"/>
                </a:lnTo>
                <a:lnTo>
                  <a:pt x="24151" y="2453"/>
                </a:lnTo>
                <a:lnTo>
                  <a:pt x="24811" y="2736"/>
                </a:lnTo>
                <a:lnTo>
                  <a:pt x="25660" y="2925"/>
                </a:lnTo>
                <a:lnTo>
                  <a:pt x="22075" y="3585"/>
                </a:lnTo>
                <a:lnTo>
                  <a:pt x="19717" y="3962"/>
                </a:lnTo>
                <a:lnTo>
                  <a:pt x="21509" y="3774"/>
                </a:lnTo>
                <a:lnTo>
                  <a:pt x="23302" y="3585"/>
                </a:lnTo>
                <a:lnTo>
                  <a:pt x="23207" y="3617"/>
                </a:lnTo>
                <a:lnTo>
                  <a:pt x="23207" y="3617"/>
                </a:lnTo>
                <a:lnTo>
                  <a:pt x="21698" y="3868"/>
                </a:lnTo>
                <a:lnTo>
                  <a:pt x="20000" y="4151"/>
                </a:lnTo>
                <a:lnTo>
                  <a:pt x="26320" y="3491"/>
                </a:lnTo>
                <a:lnTo>
                  <a:pt x="29434" y="3113"/>
                </a:lnTo>
                <a:lnTo>
                  <a:pt x="32547" y="2925"/>
                </a:lnTo>
                <a:lnTo>
                  <a:pt x="32547" y="2925"/>
                </a:lnTo>
                <a:lnTo>
                  <a:pt x="31320" y="3208"/>
                </a:lnTo>
                <a:lnTo>
                  <a:pt x="32452" y="3113"/>
                </a:lnTo>
                <a:lnTo>
                  <a:pt x="33679" y="2925"/>
                </a:lnTo>
                <a:lnTo>
                  <a:pt x="34811" y="2830"/>
                </a:lnTo>
                <a:lnTo>
                  <a:pt x="36037" y="2736"/>
                </a:lnTo>
                <a:lnTo>
                  <a:pt x="35754" y="2736"/>
                </a:lnTo>
                <a:lnTo>
                  <a:pt x="35754" y="2642"/>
                </a:lnTo>
                <a:lnTo>
                  <a:pt x="36226" y="2642"/>
                </a:lnTo>
                <a:lnTo>
                  <a:pt x="36415" y="2547"/>
                </a:lnTo>
                <a:lnTo>
                  <a:pt x="34905" y="2547"/>
                </a:lnTo>
                <a:lnTo>
                  <a:pt x="35660" y="2453"/>
                </a:lnTo>
                <a:lnTo>
                  <a:pt x="36132" y="2453"/>
                </a:lnTo>
                <a:lnTo>
                  <a:pt x="37358" y="2359"/>
                </a:lnTo>
                <a:lnTo>
                  <a:pt x="37830" y="2359"/>
                </a:lnTo>
                <a:lnTo>
                  <a:pt x="38207" y="2264"/>
                </a:lnTo>
                <a:lnTo>
                  <a:pt x="36509" y="2359"/>
                </a:lnTo>
                <a:lnTo>
                  <a:pt x="36509" y="2359"/>
                </a:lnTo>
                <a:lnTo>
                  <a:pt x="38207" y="2170"/>
                </a:lnTo>
                <a:lnTo>
                  <a:pt x="39811" y="2170"/>
                </a:lnTo>
                <a:lnTo>
                  <a:pt x="40188" y="2264"/>
                </a:lnTo>
                <a:lnTo>
                  <a:pt x="39905" y="2076"/>
                </a:lnTo>
                <a:lnTo>
                  <a:pt x="41603" y="2076"/>
                </a:lnTo>
                <a:lnTo>
                  <a:pt x="41037" y="2170"/>
                </a:lnTo>
                <a:lnTo>
                  <a:pt x="43773" y="2076"/>
                </a:lnTo>
                <a:lnTo>
                  <a:pt x="43207" y="2076"/>
                </a:lnTo>
                <a:lnTo>
                  <a:pt x="44528" y="1981"/>
                </a:lnTo>
                <a:lnTo>
                  <a:pt x="44811" y="1981"/>
                </a:lnTo>
                <a:lnTo>
                  <a:pt x="45094" y="1887"/>
                </a:lnTo>
                <a:lnTo>
                  <a:pt x="45754" y="1887"/>
                </a:lnTo>
                <a:lnTo>
                  <a:pt x="47263" y="1793"/>
                </a:lnTo>
                <a:close/>
                <a:moveTo>
                  <a:pt x="52263" y="65754"/>
                </a:moveTo>
                <a:lnTo>
                  <a:pt x="51792" y="65848"/>
                </a:lnTo>
                <a:lnTo>
                  <a:pt x="51697" y="65848"/>
                </a:lnTo>
                <a:lnTo>
                  <a:pt x="48867" y="66131"/>
                </a:lnTo>
                <a:lnTo>
                  <a:pt x="50565" y="65848"/>
                </a:lnTo>
                <a:lnTo>
                  <a:pt x="52263" y="65754"/>
                </a:lnTo>
                <a:close/>
                <a:moveTo>
                  <a:pt x="66697" y="61037"/>
                </a:moveTo>
                <a:lnTo>
                  <a:pt x="66603" y="61131"/>
                </a:lnTo>
                <a:lnTo>
                  <a:pt x="65848" y="61414"/>
                </a:lnTo>
                <a:lnTo>
                  <a:pt x="64999" y="61603"/>
                </a:lnTo>
                <a:lnTo>
                  <a:pt x="63018" y="61791"/>
                </a:lnTo>
                <a:lnTo>
                  <a:pt x="64905" y="61697"/>
                </a:lnTo>
                <a:lnTo>
                  <a:pt x="66508" y="61320"/>
                </a:lnTo>
                <a:lnTo>
                  <a:pt x="66037" y="61980"/>
                </a:lnTo>
                <a:lnTo>
                  <a:pt x="65471" y="62546"/>
                </a:lnTo>
                <a:lnTo>
                  <a:pt x="64810" y="63018"/>
                </a:lnTo>
                <a:lnTo>
                  <a:pt x="64056" y="63301"/>
                </a:lnTo>
                <a:lnTo>
                  <a:pt x="63301" y="63584"/>
                </a:lnTo>
                <a:lnTo>
                  <a:pt x="62452" y="63772"/>
                </a:lnTo>
                <a:lnTo>
                  <a:pt x="61509" y="63961"/>
                </a:lnTo>
                <a:lnTo>
                  <a:pt x="60565" y="64055"/>
                </a:lnTo>
                <a:lnTo>
                  <a:pt x="58678" y="64150"/>
                </a:lnTo>
                <a:lnTo>
                  <a:pt x="53018" y="64150"/>
                </a:lnTo>
                <a:lnTo>
                  <a:pt x="46037" y="64810"/>
                </a:lnTo>
                <a:lnTo>
                  <a:pt x="39528" y="65282"/>
                </a:lnTo>
                <a:lnTo>
                  <a:pt x="36320" y="65471"/>
                </a:lnTo>
                <a:lnTo>
                  <a:pt x="33018" y="65659"/>
                </a:lnTo>
                <a:lnTo>
                  <a:pt x="29622" y="65754"/>
                </a:lnTo>
                <a:lnTo>
                  <a:pt x="23962" y="65754"/>
                </a:lnTo>
                <a:lnTo>
                  <a:pt x="21698" y="65942"/>
                </a:lnTo>
                <a:lnTo>
                  <a:pt x="17264" y="66225"/>
                </a:lnTo>
                <a:lnTo>
                  <a:pt x="17830" y="66037"/>
                </a:lnTo>
                <a:lnTo>
                  <a:pt x="16698" y="65942"/>
                </a:lnTo>
                <a:lnTo>
                  <a:pt x="16509" y="65942"/>
                </a:lnTo>
                <a:lnTo>
                  <a:pt x="15094" y="66037"/>
                </a:lnTo>
                <a:lnTo>
                  <a:pt x="15660" y="66131"/>
                </a:lnTo>
                <a:lnTo>
                  <a:pt x="16132" y="66037"/>
                </a:lnTo>
                <a:lnTo>
                  <a:pt x="15943" y="66131"/>
                </a:lnTo>
                <a:lnTo>
                  <a:pt x="16604" y="66225"/>
                </a:lnTo>
                <a:lnTo>
                  <a:pt x="14434" y="66320"/>
                </a:lnTo>
                <a:lnTo>
                  <a:pt x="12170" y="66414"/>
                </a:lnTo>
                <a:lnTo>
                  <a:pt x="13773" y="66225"/>
                </a:lnTo>
                <a:lnTo>
                  <a:pt x="15000" y="66037"/>
                </a:lnTo>
                <a:lnTo>
                  <a:pt x="12453" y="66225"/>
                </a:lnTo>
                <a:lnTo>
                  <a:pt x="11604" y="66320"/>
                </a:lnTo>
                <a:lnTo>
                  <a:pt x="11604" y="66225"/>
                </a:lnTo>
                <a:lnTo>
                  <a:pt x="11887" y="66225"/>
                </a:lnTo>
                <a:lnTo>
                  <a:pt x="12736" y="66037"/>
                </a:lnTo>
                <a:lnTo>
                  <a:pt x="9906" y="66225"/>
                </a:lnTo>
                <a:lnTo>
                  <a:pt x="8962" y="66414"/>
                </a:lnTo>
                <a:lnTo>
                  <a:pt x="10000" y="66414"/>
                </a:lnTo>
                <a:lnTo>
                  <a:pt x="8396" y="66697"/>
                </a:lnTo>
                <a:lnTo>
                  <a:pt x="7830" y="66697"/>
                </a:lnTo>
                <a:lnTo>
                  <a:pt x="7358" y="66603"/>
                </a:lnTo>
                <a:lnTo>
                  <a:pt x="7075" y="66414"/>
                </a:lnTo>
                <a:lnTo>
                  <a:pt x="6792" y="66131"/>
                </a:lnTo>
                <a:lnTo>
                  <a:pt x="6604" y="65565"/>
                </a:lnTo>
                <a:lnTo>
                  <a:pt x="6604" y="64810"/>
                </a:lnTo>
                <a:lnTo>
                  <a:pt x="6415" y="66225"/>
                </a:lnTo>
                <a:lnTo>
                  <a:pt x="6509" y="64527"/>
                </a:lnTo>
                <a:lnTo>
                  <a:pt x="20188" y="64433"/>
                </a:lnTo>
                <a:lnTo>
                  <a:pt x="20188" y="64433"/>
                </a:lnTo>
                <a:lnTo>
                  <a:pt x="19434" y="64621"/>
                </a:lnTo>
                <a:lnTo>
                  <a:pt x="23585" y="64527"/>
                </a:lnTo>
                <a:lnTo>
                  <a:pt x="25660" y="64433"/>
                </a:lnTo>
                <a:lnTo>
                  <a:pt x="27641" y="64338"/>
                </a:lnTo>
                <a:lnTo>
                  <a:pt x="25754" y="64244"/>
                </a:lnTo>
                <a:lnTo>
                  <a:pt x="31132" y="63772"/>
                </a:lnTo>
                <a:lnTo>
                  <a:pt x="36698" y="63301"/>
                </a:lnTo>
                <a:lnTo>
                  <a:pt x="42264" y="62829"/>
                </a:lnTo>
                <a:lnTo>
                  <a:pt x="47830" y="62640"/>
                </a:lnTo>
                <a:lnTo>
                  <a:pt x="46414" y="62829"/>
                </a:lnTo>
                <a:lnTo>
                  <a:pt x="44999" y="63018"/>
                </a:lnTo>
                <a:lnTo>
                  <a:pt x="48867" y="62735"/>
                </a:lnTo>
                <a:lnTo>
                  <a:pt x="52358" y="62452"/>
                </a:lnTo>
                <a:lnTo>
                  <a:pt x="53207" y="62357"/>
                </a:lnTo>
                <a:lnTo>
                  <a:pt x="52452" y="62452"/>
                </a:lnTo>
                <a:lnTo>
                  <a:pt x="55660" y="62169"/>
                </a:lnTo>
                <a:lnTo>
                  <a:pt x="54056" y="62357"/>
                </a:lnTo>
                <a:lnTo>
                  <a:pt x="56320" y="62357"/>
                </a:lnTo>
                <a:lnTo>
                  <a:pt x="58395" y="62169"/>
                </a:lnTo>
                <a:lnTo>
                  <a:pt x="60471" y="61980"/>
                </a:lnTo>
                <a:lnTo>
                  <a:pt x="64622" y="61508"/>
                </a:lnTo>
                <a:lnTo>
                  <a:pt x="63584" y="61508"/>
                </a:lnTo>
                <a:lnTo>
                  <a:pt x="65188" y="61320"/>
                </a:lnTo>
                <a:lnTo>
                  <a:pt x="65942" y="61225"/>
                </a:lnTo>
                <a:lnTo>
                  <a:pt x="66697" y="61037"/>
                </a:lnTo>
                <a:close/>
                <a:moveTo>
                  <a:pt x="56131" y="0"/>
                </a:moveTo>
                <a:lnTo>
                  <a:pt x="54056" y="95"/>
                </a:lnTo>
                <a:lnTo>
                  <a:pt x="49999" y="472"/>
                </a:lnTo>
                <a:lnTo>
                  <a:pt x="49905" y="472"/>
                </a:lnTo>
                <a:lnTo>
                  <a:pt x="50188" y="378"/>
                </a:lnTo>
                <a:lnTo>
                  <a:pt x="46131" y="378"/>
                </a:lnTo>
                <a:lnTo>
                  <a:pt x="44999" y="566"/>
                </a:lnTo>
                <a:lnTo>
                  <a:pt x="45848" y="661"/>
                </a:lnTo>
                <a:lnTo>
                  <a:pt x="45848" y="661"/>
                </a:lnTo>
                <a:lnTo>
                  <a:pt x="45094" y="566"/>
                </a:lnTo>
                <a:lnTo>
                  <a:pt x="46037" y="661"/>
                </a:lnTo>
                <a:lnTo>
                  <a:pt x="45943" y="661"/>
                </a:lnTo>
                <a:lnTo>
                  <a:pt x="40377" y="849"/>
                </a:lnTo>
                <a:lnTo>
                  <a:pt x="34622" y="1038"/>
                </a:lnTo>
                <a:lnTo>
                  <a:pt x="34245" y="1038"/>
                </a:lnTo>
                <a:lnTo>
                  <a:pt x="30943" y="1227"/>
                </a:lnTo>
                <a:lnTo>
                  <a:pt x="29905" y="1132"/>
                </a:lnTo>
                <a:lnTo>
                  <a:pt x="28679" y="1227"/>
                </a:lnTo>
                <a:lnTo>
                  <a:pt x="26132" y="1510"/>
                </a:lnTo>
                <a:lnTo>
                  <a:pt x="20566" y="1887"/>
                </a:lnTo>
                <a:lnTo>
                  <a:pt x="20094" y="1887"/>
                </a:lnTo>
                <a:lnTo>
                  <a:pt x="19434" y="1793"/>
                </a:lnTo>
                <a:lnTo>
                  <a:pt x="19245" y="1793"/>
                </a:lnTo>
                <a:lnTo>
                  <a:pt x="19434" y="1887"/>
                </a:lnTo>
                <a:lnTo>
                  <a:pt x="19811" y="1981"/>
                </a:lnTo>
                <a:lnTo>
                  <a:pt x="17453" y="2170"/>
                </a:lnTo>
                <a:lnTo>
                  <a:pt x="12830" y="2170"/>
                </a:lnTo>
                <a:lnTo>
                  <a:pt x="11415" y="2359"/>
                </a:lnTo>
                <a:lnTo>
                  <a:pt x="8962" y="2547"/>
                </a:lnTo>
                <a:lnTo>
                  <a:pt x="8113" y="3113"/>
                </a:lnTo>
                <a:lnTo>
                  <a:pt x="7170" y="3302"/>
                </a:lnTo>
                <a:lnTo>
                  <a:pt x="5377" y="3679"/>
                </a:lnTo>
                <a:lnTo>
                  <a:pt x="4245" y="3868"/>
                </a:lnTo>
                <a:lnTo>
                  <a:pt x="4245" y="3113"/>
                </a:lnTo>
                <a:lnTo>
                  <a:pt x="4151" y="3868"/>
                </a:lnTo>
                <a:lnTo>
                  <a:pt x="3774" y="4057"/>
                </a:lnTo>
                <a:lnTo>
                  <a:pt x="3585" y="4151"/>
                </a:lnTo>
                <a:lnTo>
                  <a:pt x="3396" y="4340"/>
                </a:lnTo>
                <a:lnTo>
                  <a:pt x="3208" y="4623"/>
                </a:lnTo>
                <a:lnTo>
                  <a:pt x="2925" y="5472"/>
                </a:lnTo>
                <a:lnTo>
                  <a:pt x="2453" y="7076"/>
                </a:lnTo>
                <a:lnTo>
                  <a:pt x="2264" y="7830"/>
                </a:lnTo>
                <a:lnTo>
                  <a:pt x="2076" y="8585"/>
                </a:lnTo>
                <a:lnTo>
                  <a:pt x="1793" y="10283"/>
                </a:lnTo>
                <a:lnTo>
                  <a:pt x="1698" y="12075"/>
                </a:lnTo>
                <a:lnTo>
                  <a:pt x="1698" y="13868"/>
                </a:lnTo>
                <a:lnTo>
                  <a:pt x="1793" y="17547"/>
                </a:lnTo>
                <a:lnTo>
                  <a:pt x="1793" y="19339"/>
                </a:lnTo>
                <a:lnTo>
                  <a:pt x="1793" y="20943"/>
                </a:lnTo>
                <a:lnTo>
                  <a:pt x="849" y="42735"/>
                </a:lnTo>
                <a:lnTo>
                  <a:pt x="0" y="64527"/>
                </a:lnTo>
                <a:lnTo>
                  <a:pt x="5094" y="64527"/>
                </a:lnTo>
                <a:lnTo>
                  <a:pt x="5377" y="66131"/>
                </a:lnTo>
                <a:lnTo>
                  <a:pt x="5472" y="66603"/>
                </a:lnTo>
                <a:lnTo>
                  <a:pt x="5755" y="66980"/>
                </a:lnTo>
                <a:lnTo>
                  <a:pt x="6038" y="67263"/>
                </a:lnTo>
                <a:lnTo>
                  <a:pt x="6415" y="67546"/>
                </a:lnTo>
                <a:lnTo>
                  <a:pt x="7736" y="67923"/>
                </a:lnTo>
                <a:lnTo>
                  <a:pt x="9057" y="68206"/>
                </a:lnTo>
                <a:lnTo>
                  <a:pt x="10377" y="68395"/>
                </a:lnTo>
                <a:lnTo>
                  <a:pt x="11887" y="68584"/>
                </a:lnTo>
                <a:lnTo>
                  <a:pt x="16887" y="68584"/>
                </a:lnTo>
                <a:lnTo>
                  <a:pt x="20377" y="68301"/>
                </a:lnTo>
                <a:lnTo>
                  <a:pt x="27547" y="67640"/>
                </a:lnTo>
                <a:lnTo>
                  <a:pt x="30849" y="67357"/>
                </a:lnTo>
                <a:lnTo>
                  <a:pt x="33867" y="67169"/>
                </a:lnTo>
                <a:lnTo>
                  <a:pt x="38396" y="66980"/>
                </a:lnTo>
                <a:lnTo>
                  <a:pt x="42924" y="66603"/>
                </a:lnTo>
                <a:lnTo>
                  <a:pt x="51792" y="65942"/>
                </a:lnTo>
                <a:lnTo>
                  <a:pt x="53112" y="65754"/>
                </a:lnTo>
                <a:lnTo>
                  <a:pt x="53301" y="65754"/>
                </a:lnTo>
                <a:lnTo>
                  <a:pt x="55282" y="65565"/>
                </a:lnTo>
                <a:lnTo>
                  <a:pt x="61697" y="64999"/>
                </a:lnTo>
                <a:lnTo>
                  <a:pt x="62546" y="64905"/>
                </a:lnTo>
                <a:lnTo>
                  <a:pt x="64716" y="64810"/>
                </a:lnTo>
                <a:lnTo>
                  <a:pt x="60943" y="65376"/>
                </a:lnTo>
                <a:lnTo>
                  <a:pt x="64433" y="65093"/>
                </a:lnTo>
                <a:lnTo>
                  <a:pt x="65754" y="64810"/>
                </a:lnTo>
                <a:lnTo>
                  <a:pt x="66225" y="64716"/>
                </a:lnTo>
                <a:lnTo>
                  <a:pt x="66697" y="64527"/>
                </a:lnTo>
                <a:lnTo>
                  <a:pt x="67169" y="64244"/>
                </a:lnTo>
                <a:lnTo>
                  <a:pt x="67452" y="63867"/>
                </a:lnTo>
                <a:lnTo>
                  <a:pt x="67829" y="63489"/>
                </a:lnTo>
                <a:lnTo>
                  <a:pt x="68018" y="63018"/>
                </a:lnTo>
                <a:lnTo>
                  <a:pt x="68301" y="62452"/>
                </a:lnTo>
                <a:lnTo>
                  <a:pt x="68490" y="61791"/>
                </a:lnTo>
                <a:lnTo>
                  <a:pt x="68678" y="60093"/>
                </a:lnTo>
                <a:lnTo>
                  <a:pt x="68961" y="59622"/>
                </a:lnTo>
                <a:lnTo>
                  <a:pt x="69150" y="59056"/>
                </a:lnTo>
                <a:lnTo>
                  <a:pt x="69339" y="58490"/>
                </a:lnTo>
                <a:lnTo>
                  <a:pt x="69433" y="57829"/>
                </a:lnTo>
                <a:lnTo>
                  <a:pt x="69527" y="56225"/>
                </a:lnTo>
                <a:lnTo>
                  <a:pt x="69527" y="54622"/>
                </a:lnTo>
                <a:lnTo>
                  <a:pt x="69339" y="54150"/>
                </a:lnTo>
                <a:lnTo>
                  <a:pt x="69244" y="52358"/>
                </a:lnTo>
                <a:lnTo>
                  <a:pt x="69999" y="46980"/>
                </a:lnTo>
                <a:lnTo>
                  <a:pt x="70754" y="41792"/>
                </a:lnTo>
                <a:lnTo>
                  <a:pt x="71414" y="36603"/>
                </a:lnTo>
                <a:lnTo>
                  <a:pt x="71697" y="34150"/>
                </a:lnTo>
                <a:lnTo>
                  <a:pt x="71886" y="31698"/>
                </a:lnTo>
                <a:lnTo>
                  <a:pt x="71603" y="33113"/>
                </a:lnTo>
                <a:lnTo>
                  <a:pt x="71603" y="32264"/>
                </a:lnTo>
                <a:lnTo>
                  <a:pt x="71508" y="31509"/>
                </a:lnTo>
                <a:lnTo>
                  <a:pt x="71320" y="29717"/>
                </a:lnTo>
                <a:lnTo>
                  <a:pt x="71225" y="28868"/>
                </a:lnTo>
                <a:lnTo>
                  <a:pt x="71131" y="28019"/>
                </a:lnTo>
                <a:lnTo>
                  <a:pt x="71225" y="27264"/>
                </a:lnTo>
                <a:lnTo>
                  <a:pt x="71414" y="26603"/>
                </a:lnTo>
                <a:lnTo>
                  <a:pt x="71558" y="26891"/>
                </a:lnTo>
                <a:lnTo>
                  <a:pt x="71131" y="22453"/>
                </a:lnTo>
                <a:lnTo>
                  <a:pt x="71320" y="23113"/>
                </a:lnTo>
                <a:lnTo>
                  <a:pt x="71037" y="21132"/>
                </a:lnTo>
                <a:lnTo>
                  <a:pt x="70754" y="19056"/>
                </a:lnTo>
                <a:lnTo>
                  <a:pt x="69999" y="15094"/>
                </a:lnTo>
                <a:lnTo>
                  <a:pt x="70376" y="16415"/>
                </a:lnTo>
                <a:lnTo>
                  <a:pt x="69999" y="12830"/>
                </a:lnTo>
                <a:lnTo>
                  <a:pt x="69622" y="10566"/>
                </a:lnTo>
                <a:lnTo>
                  <a:pt x="69150" y="8208"/>
                </a:lnTo>
                <a:lnTo>
                  <a:pt x="68584" y="5944"/>
                </a:lnTo>
                <a:lnTo>
                  <a:pt x="68207" y="4906"/>
                </a:lnTo>
                <a:lnTo>
                  <a:pt x="67829" y="3868"/>
                </a:lnTo>
                <a:lnTo>
                  <a:pt x="67452" y="3019"/>
                </a:lnTo>
                <a:lnTo>
                  <a:pt x="66980" y="2264"/>
                </a:lnTo>
                <a:lnTo>
                  <a:pt x="66508" y="1604"/>
                </a:lnTo>
                <a:lnTo>
                  <a:pt x="65942" y="1227"/>
                </a:lnTo>
                <a:lnTo>
                  <a:pt x="64999" y="849"/>
                </a:lnTo>
                <a:lnTo>
                  <a:pt x="64150" y="661"/>
                </a:lnTo>
                <a:lnTo>
                  <a:pt x="62263" y="283"/>
                </a:lnTo>
                <a:lnTo>
                  <a:pt x="60282" y="95"/>
                </a:lnTo>
                <a:lnTo>
                  <a:pt x="582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txBox="1">
            <a:spLocks noGrp="1"/>
          </p:cNvSpPr>
          <p:nvPr>
            <p:ph type="title"/>
          </p:nvPr>
        </p:nvSpPr>
        <p:spPr>
          <a:xfrm>
            <a:off x="-6025" y="205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Extra graphics</a:t>
            </a:r>
            <a:endParaRPr/>
          </a:p>
        </p:txBody>
      </p:sp>
      <p:sp>
        <p:nvSpPr>
          <p:cNvPr id="338" name="Google Shape;338;p3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25</a:t>
            </a:fl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8"/>
          <p:cNvSpPr txBox="1"/>
          <p:nvPr/>
        </p:nvSpPr>
        <p:spPr>
          <a:xfrm>
            <a:off x="6248575" y="3120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FFFFFF"/>
                </a:solidFill>
                <a:latin typeface="Sniglet"/>
                <a:ea typeface="Sniglet"/>
                <a:cs typeface="Sniglet"/>
                <a:sym typeface="Sniglet"/>
              </a:rPr>
              <a:t>SlidesCarnival icons are editable shapes. </a:t>
            </a: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r>
              <a:rPr lang="en" sz="900">
                <a:solidFill>
                  <a:srgbClr val="FFFFFF"/>
                </a:solidFill>
                <a:latin typeface="Sniglet"/>
                <a:ea typeface="Sniglet"/>
                <a:cs typeface="Sniglet"/>
                <a:sym typeface="Sniglet"/>
              </a:rPr>
              <a:t>This means that you can:</a:t>
            </a:r>
            <a:endParaRPr sz="900">
              <a:solidFill>
                <a:srgbClr val="FFFFFF"/>
              </a:solidFill>
              <a:latin typeface="Sniglet"/>
              <a:ea typeface="Sniglet"/>
              <a:cs typeface="Sniglet"/>
              <a:sym typeface="Sniglet"/>
            </a:endParaRPr>
          </a:p>
          <a:p>
            <a:pPr marL="457200" lvl="0" indent="-285750" algn="l" rtl="0">
              <a:spcBef>
                <a:spcPts val="0"/>
              </a:spcBef>
              <a:spcAft>
                <a:spcPts val="0"/>
              </a:spcAft>
              <a:buClr>
                <a:srgbClr val="FFFFFF"/>
              </a:buClr>
              <a:buSzPts val="900"/>
              <a:buFont typeface="Sniglet"/>
              <a:buChar char="●"/>
            </a:pPr>
            <a:r>
              <a:rPr lang="en" sz="900">
                <a:solidFill>
                  <a:srgbClr val="FFFFFF"/>
                </a:solidFill>
                <a:latin typeface="Sniglet"/>
                <a:ea typeface="Sniglet"/>
                <a:cs typeface="Sniglet"/>
                <a:sym typeface="Sniglet"/>
              </a:rPr>
              <a:t>Resize them without losing quality.</a:t>
            </a:r>
            <a:endParaRPr sz="900">
              <a:solidFill>
                <a:srgbClr val="FFFFFF"/>
              </a:solidFill>
              <a:latin typeface="Sniglet"/>
              <a:ea typeface="Sniglet"/>
              <a:cs typeface="Sniglet"/>
              <a:sym typeface="Sniglet"/>
            </a:endParaRPr>
          </a:p>
          <a:p>
            <a:pPr marL="457200" lvl="0" indent="-285750" algn="l" rtl="0">
              <a:spcBef>
                <a:spcPts val="0"/>
              </a:spcBef>
              <a:spcAft>
                <a:spcPts val="0"/>
              </a:spcAft>
              <a:buClr>
                <a:srgbClr val="FFFFFF"/>
              </a:buClr>
              <a:buSzPts val="900"/>
              <a:buFont typeface="Sniglet"/>
              <a:buChar char="●"/>
            </a:pPr>
            <a:r>
              <a:rPr lang="en" sz="900">
                <a:solidFill>
                  <a:srgbClr val="FFFFFF"/>
                </a:solidFill>
                <a:latin typeface="Sniglet"/>
                <a:ea typeface="Sniglet"/>
                <a:cs typeface="Sniglet"/>
                <a:sym typeface="Sniglet"/>
              </a:rPr>
              <a:t>Change fill color and opacity.</a:t>
            </a: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r>
              <a:rPr lang="en" sz="900">
                <a:solidFill>
                  <a:srgbClr val="FFFFFF"/>
                </a:solidFill>
                <a:latin typeface="Sniglet"/>
                <a:ea typeface="Sniglet"/>
                <a:cs typeface="Sniglet"/>
                <a:sym typeface="Sniglet"/>
              </a:rPr>
              <a:t>Isn’t that nice? :)</a:t>
            </a: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r>
              <a:rPr lang="en" sz="900">
                <a:solidFill>
                  <a:srgbClr val="FFFFFF"/>
                </a:solidFill>
                <a:latin typeface="Sniglet"/>
                <a:ea typeface="Sniglet"/>
                <a:cs typeface="Sniglet"/>
                <a:sym typeface="Sniglet"/>
              </a:rPr>
              <a:t>Examples:</a:t>
            </a: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p:txBody>
      </p:sp>
      <p:sp>
        <p:nvSpPr>
          <p:cNvPr id="344" name="Google Shape;344;p38"/>
          <p:cNvSpPr/>
          <p:nvPr/>
        </p:nvSpPr>
        <p:spPr>
          <a:xfrm>
            <a:off x="277965" y="271963"/>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8"/>
          <p:cNvSpPr/>
          <p:nvPr/>
        </p:nvSpPr>
        <p:spPr>
          <a:xfrm>
            <a:off x="852801" y="338968"/>
            <a:ext cx="398876" cy="337703"/>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8"/>
          <p:cNvSpPr/>
          <p:nvPr/>
        </p:nvSpPr>
        <p:spPr>
          <a:xfrm>
            <a:off x="1445208" y="34001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a:off x="2071095" y="330991"/>
            <a:ext cx="315368" cy="354182"/>
          </a:xfrm>
          <a:custGeom>
            <a:avLst/>
            <a:gdLst/>
            <a:ahLst/>
            <a:cxnLst/>
            <a:rect l="l" t="t" r="r" b="b"/>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p:nvPr/>
        </p:nvSpPr>
        <p:spPr>
          <a:xfrm>
            <a:off x="2678363" y="327801"/>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p:nvPr/>
        </p:nvSpPr>
        <p:spPr>
          <a:xfrm>
            <a:off x="3190980" y="323539"/>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p:nvPr/>
        </p:nvSpPr>
        <p:spPr>
          <a:xfrm>
            <a:off x="3808913" y="301728"/>
            <a:ext cx="355778" cy="411093"/>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a:off x="4367795" y="328325"/>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a:off x="4977729" y="334707"/>
            <a:ext cx="366421" cy="349396"/>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a:off x="5571185" y="326205"/>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p:nvPr/>
        </p:nvSpPr>
        <p:spPr>
          <a:xfrm>
            <a:off x="282226" y="865419"/>
            <a:ext cx="368541" cy="456289"/>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8"/>
          <p:cNvSpPr/>
          <p:nvPr/>
        </p:nvSpPr>
        <p:spPr>
          <a:xfrm>
            <a:off x="869825" y="865419"/>
            <a:ext cx="368541" cy="456289"/>
          </a:xfrm>
          <a:custGeom>
            <a:avLst/>
            <a:gdLst/>
            <a:ahLst/>
            <a:cxnLst/>
            <a:rect l="l" t="t" r="r" b="b"/>
            <a:pathLst>
              <a:path w="16863" h="20878" extrusionOk="0">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8"/>
          <p:cNvSpPr/>
          <p:nvPr/>
        </p:nvSpPr>
        <p:spPr>
          <a:xfrm>
            <a:off x="1447327" y="934019"/>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8"/>
          <p:cNvSpPr/>
          <p:nvPr/>
        </p:nvSpPr>
        <p:spPr>
          <a:xfrm>
            <a:off x="2034402" y="901041"/>
            <a:ext cx="379709" cy="384495"/>
          </a:xfrm>
          <a:custGeom>
            <a:avLst/>
            <a:gdLst/>
            <a:ahLst/>
            <a:cxnLst/>
            <a:rect l="l" t="t" r="r" b="b"/>
            <a:pathLst>
              <a:path w="17374" h="17593" extrusionOk="0">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p:nvPr/>
        </p:nvSpPr>
        <p:spPr>
          <a:xfrm>
            <a:off x="2624667" y="926043"/>
            <a:ext cx="376518" cy="33291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8"/>
          <p:cNvSpPr/>
          <p:nvPr/>
        </p:nvSpPr>
        <p:spPr>
          <a:xfrm>
            <a:off x="3218647" y="926043"/>
            <a:ext cx="365350" cy="336633"/>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8"/>
          <p:cNvSpPr/>
          <p:nvPr/>
        </p:nvSpPr>
        <p:spPr>
          <a:xfrm>
            <a:off x="3815818" y="929758"/>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8"/>
          <p:cNvSpPr/>
          <p:nvPr/>
        </p:nvSpPr>
        <p:spPr>
          <a:xfrm>
            <a:off x="4384820" y="911138"/>
            <a:ext cx="375447" cy="368016"/>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p:nvPr/>
        </p:nvSpPr>
        <p:spPr>
          <a:xfrm>
            <a:off x="4934129" y="870729"/>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8"/>
          <p:cNvSpPr/>
          <p:nvPr/>
        </p:nvSpPr>
        <p:spPr>
          <a:xfrm>
            <a:off x="5532896" y="886683"/>
            <a:ext cx="429691" cy="410568"/>
          </a:xfrm>
          <a:custGeom>
            <a:avLst/>
            <a:gdLst/>
            <a:ahLst/>
            <a:cxnLst/>
            <a:rect l="l" t="t" r="r" b="b"/>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p:nvPr/>
        </p:nvSpPr>
        <p:spPr>
          <a:xfrm>
            <a:off x="252963" y="1538097"/>
            <a:ext cx="421211" cy="298889"/>
          </a:xfrm>
          <a:custGeom>
            <a:avLst/>
            <a:gdLst/>
            <a:ahLst/>
            <a:cxnLst/>
            <a:rect l="l" t="t" r="r" b="b"/>
            <a:pathLst>
              <a:path w="19273" h="13676" extrusionOk="0">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8"/>
          <p:cNvSpPr/>
          <p:nvPr/>
        </p:nvSpPr>
        <p:spPr>
          <a:xfrm>
            <a:off x="842704" y="1481734"/>
            <a:ext cx="417999" cy="404711"/>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8"/>
          <p:cNvSpPr/>
          <p:nvPr/>
        </p:nvSpPr>
        <p:spPr>
          <a:xfrm>
            <a:off x="1445732" y="1499808"/>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8"/>
          <p:cNvSpPr/>
          <p:nvPr/>
        </p:nvSpPr>
        <p:spPr>
          <a:xfrm>
            <a:off x="2029616" y="1488116"/>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p:nvPr/>
        </p:nvSpPr>
        <p:spPr>
          <a:xfrm>
            <a:off x="2629978" y="1500354"/>
            <a:ext cx="365350" cy="366945"/>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8"/>
          <p:cNvSpPr/>
          <p:nvPr/>
        </p:nvSpPr>
        <p:spPr>
          <a:xfrm>
            <a:off x="3234055" y="1457279"/>
            <a:ext cx="332917" cy="452551"/>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p:nvPr/>
        </p:nvSpPr>
        <p:spPr>
          <a:xfrm>
            <a:off x="3777530" y="1547144"/>
            <a:ext cx="417999" cy="269625"/>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p:nvPr/>
        </p:nvSpPr>
        <p:spPr>
          <a:xfrm>
            <a:off x="4382678" y="1489711"/>
            <a:ext cx="385041" cy="389281"/>
          </a:xfrm>
          <a:custGeom>
            <a:avLst/>
            <a:gdLst/>
            <a:ahLst/>
            <a:cxnLst/>
            <a:rect l="l" t="t" r="r" b="b"/>
            <a:pathLst>
              <a:path w="17618" h="17812" extrusionOk="0">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8"/>
          <p:cNvSpPr/>
          <p:nvPr/>
        </p:nvSpPr>
        <p:spPr>
          <a:xfrm>
            <a:off x="4969227" y="1474828"/>
            <a:ext cx="387161" cy="40256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8"/>
          <p:cNvSpPr/>
          <p:nvPr/>
        </p:nvSpPr>
        <p:spPr>
          <a:xfrm>
            <a:off x="5538753" y="1486520"/>
            <a:ext cx="414283" cy="388210"/>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8"/>
          <p:cNvSpPr/>
          <p:nvPr/>
        </p:nvSpPr>
        <p:spPr>
          <a:xfrm>
            <a:off x="301895" y="2092193"/>
            <a:ext cx="324416" cy="354204"/>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8"/>
          <p:cNvSpPr/>
          <p:nvPr/>
        </p:nvSpPr>
        <p:spPr>
          <a:xfrm>
            <a:off x="875136" y="2092739"/>
            <a:ext cx="346227" cy="348325"/>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p:nvPr/>
        </p:nvSpPr>
        <p:spPr>
          <a:xfrm>
            <a:off x="1469663" y="2092739"/>
            <a:ext cx="346205" cy="348325"/>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8"/>
          <p:cNvSpPr/>
          <p:nvPr/>
        </p:nvSpPr>
        <p:spPr>
          <a:xfrm>
            <a:off x="2052475" y="2092739"/>
            <a:ext cx="345681" cy="348325"/>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8"/>
          <p:cNvSpPr/>
          <p:nvPr/>
        </p:nvSpPr>
        <p:spPr>
          <a:xfrm>
            <a:off x="2720367" y="2038496"/>
            <a:ext cx="186685" cy="460550"/>
          </a:xfrm>
          <a:custGeom>
            <a:avLst/>
            <a:gdLst/>
            <a:ahLst/>
            <a:cxnLst/>
            <a:rect l="l" t="t" r="r" b="b"/>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8"/>
          <p:cNvSpPr/>
          <p:nvPr/>
        </p:nvSpPr>
        <p:spPr>
          <a:xfrm>
            <a:off x="3319156" y="2041687"/>
            <a:ext cx="161683" cy="455218"/>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a:off x="3912065" y="2092193"/>
            <a:ext cx="147325" cy="348871"/>
          </a:xfrm>
          <a:custGeom>
            <a:avLst/>
            <a:gdLst/>
            <a:ahLst/>
            <a:cxnLst/>
            <a:rect l="l" t="t" r="r" b="b"/>
            <a:pathLst>
              <a:path w="6741" h="15963" extrusionOk="0">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4402368" y="2087407"/>
            <a:ext cx="343014" cy="363230"/>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4975609" y="2096979"/>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a:off x="5570114" y="2037950"/>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400284" y="2642049"/>
            <a:ext cx="127109" cy="429713"/>
          </a:xfrm>
          <a:custGeom>
            <a:avLst/>
            <a:gdLst/>
            <a:ahLst/>
            <a:cxnLst/>
            <a:rect l="l" t="t" r="r" b="b"/>
            <a:pathLst>
              <a:path w="5816" h="19662" extrusionOk="0">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913425" y="2626095"/>
            <a:ext cx="274958" cy="460550"/>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a:off x="1461139" y="2626095"/>
            <a:ext cx="360039" cy="460550"/>
          </a:xfrm>
          <a:custGeom>
            <a:avLst/>
            <a:gdLst/>
            <a:ahLst/>
            <a:cxnLst/>
            <a:rect l="l" t="t" r="r" b="b"/>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2592213" y="2704269"/>
            <a:ext cx="434499" cy="242503"/>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a:off x="2013116" y="2653741"/>
            <a:ext cx="421736" cy="398876"/>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8"/>
          <p:cNvSpPr/>
          <p:nvPr/>
        </p:nvSpPr>
        <p:spPr>
          <a:xfrm>
            <a:off x="3210671" y="2663860"/>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8"/>
          <p:cNvSpPr/>
          <p:nvPr/>
        </p:nvSpPr>
        <p:spPr>
          <a:xfrm>
            <a:off x="3796674" y="2667051"/>
            <a:ext cx="378113" cy="376518"/>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8"/>
          <p:cNvSpPr/>
          <p:nvPr/>
        </p:nvSpPr>
        <p:spPr>
          <a:xfrm>
            <a:off x="4332172" y="2667051"/>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8"/>
          <p:cNvSpPr/>
          <p:nvPr/>
        </p:nvSpPr>
        <p:spPr>
          <a:xfrm>
            <a:off x="5012302" y="2651097"/>
            <a:ext cx="296223" cy="412142"/>
          </a:xfrm>
          <a:custGeom>
            <a:avLst/>
            <a:gdLst/>
            <a:ahLst/>
            <a:cxnLst/>
            <a:rect l="l" t="t" r="r" b="b"/>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5602568" y="2671837"/>
            <a:ext cx="289295" cy="396187"/>
          </a:xfrm>
          <a:custGeom>
            <a:avLst/>
            <a:gdLst/>
            <a:ahLst/>
            <a:cxnLst/>
            <a:rect l="l" t="t" r="r" b="b"/>
            <a:pathLst>
              <a:path w="13237" h="18128" extrusionOk="0">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264677" y="3280175"/>
            <a:ext cx="417999" cy="330797"/>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8"/>
          <p:cNvSpPr/>
          <p:nvPr/>
        </p:nvSpPr>
        <p:spPr>
          <a:xfrm>
            <a:off x="848015" y="3304630"/>
            <a:ext cx="407377" cy="276553"/>
          </a:xfrm>
          <a:custGeom>
            <a:avLst/>
            <a:gdLst/>
            <a:ahLst/>
            <a:cxnLst/>
            <a:rect l="l" t="t" r="r" b="b"/>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p:nvPr/>
        </p:nvSpPr>
        <p:spPr>
          <a:xfrm>
            <a:off x="1447327" y="3292938"/>
            <a:ext cx="386615" cy="302080"/>
          </a:xfrm>
          <a:custGeom>
            <a:avLst/>
            <a:gdLst/>
            <a:ahLst/>
            <a:cxnLst/>
            <a:rect l="l" t="t" r="r" b="b"/>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8"/>
          <p:cNvSpPr/>
          <p:nvPr/>
        </p:nvSpPr>
        <p:spPr>
          <a:xfrm>
            <a:off x="2032260" y="3284961"/>
            <a:ext cx="389303" cy="316439"/>
          </a:xfrm>
          <a:custGeom>
            <a:avLst/>
            <a:gdLst/>
            <a:ahLst/>
            <a:cxnLst/>
            <a:rect l="l" t="t" r="r" b="b"/>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8"/>
          <p:cNvSpPr/>
          <p:nvPr/>
        </p:nvSpPr>
        <p:spPr>
          <a:xfrm>
            <a:off x="2640621" y="3259436"/>
            <a:ext cx="351516" cy="35470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p:nvPr/>
        </p:nvSpPr>
        <p:spPr>
          <a:xfrm>
            <a:off x="3196312" y="3304106"/>
            <a:ext cx="397258" cy="29250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8"/>
          <p:cNvSpPr/>
          <p:nvPr/>
        </p:nvSpPr>
        <p:spPr>
          <a:xfrm>
            <a:off x="3784982" y="3304106"/>
            <a:ext cx="396734" cy="292507"/>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a:off x="4383224" y="3275389"/>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a:off x="4951132" y="3234980"/>
            <a:ext cx="419616" cy="422785"/>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a:off x="5569065" y="3258911"/>
            <a:ext cx="359493" cy="36427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258820" y="3831081"/>
            <a:ext cx="409497" cy="39885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a:off x="828346" y="3895420"/>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1518573" y="3803959"/>
            <a:ext cx="256359" cy="4371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2069500" y="3845964"/>
            <a:ext cx="321749" cy="40366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2632644" y="3876822"/>
            <a:ext cx="362159" cy="314821"/>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3218101" y="3848630"/>
            <a:ext cx="363230" cy="36375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3804127" y="3843844"/>
            <a:ext cx="365875" cy="374398"/>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4363533" y="3847559"/>
            <a:ext cx="422260" cy="356848"/>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4969227" y="3840129"/>
            <a:ext cx="384495" cy="3797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5566399" y="3822033"/>
            <a:ext cx="368541" cy="412163"/>
          </a:xfrm>
          <a:custGeom>
            <a:avLst/>
            <a:gdLst/>
            <a:ahLst/>
            <a:cxnLst/>
            <a:rect l="l" t="t" r="r" b="b"/>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230650" y="4486232"/>
            <a:ext cx="474363" cy="267505"/>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858133" y="4415489"/>
            <a:ext cx="382375" cy="402591"/>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1430849" y="4392629"/>
            <a:ext cx="420643" cy="433953"/>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039713" y="4429323"/>
            <a:ext cx="371207" cy="375993"/>
          </a:xfrm>
          <a:custGeom>
            <a:avLst/>
            <a:gdLst/>
            <a:ahLst/>
            <a:cxnLst/>
            <a:rect l="l" t="t" r="r" b="b"/>
            <a:pathLst>
              <a:path w="16985" h="17204" extrusionOk="0">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2590093" y="4430394"/>
            <a:ext cx="446192" cy="372256"/>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3227673" y="4398486"/>
            <a:ext cx="344085" cy="416403"/>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742432" y="4393700"/>
            <a:ext cx="494054" cy="448312"/>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4336412" y="4386772"/>
            <a:ext cx="485006" cy="464266"/>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4946346" y="4497924"/>
            <a:ext cx="431308" cy="249956"/>
          </a:xfrm>
          <a:custGeom>
            <a:avLst/>
            <a:gdLst/>
            <a:ahLst/>
            <a:cxnLst/>
            <a:rect l="l" t="t" r="r" b="b"/>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5591925" y="4452182"/>
            <a:ext cx="321749" cy="353133"/>
          </a:xfrm>
          <a:custGeom>
            <a:avLst/>
            <a:gdLst/>
            <a:ahLst/>
            <a:cxnLst/>
            <a:rect l="l" t="t" r="r" b="b"/>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6350992" y="1877604"/>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7244612" y="1877594"/>
            <a:ext cx="1104911" cy="108836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6535708" y="2088458"/>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7689847" y="2385855"/>
            <a:ext cx="1052391" cy="643569"/>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26</a:t>
            </a:fl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6025" y="967974"/>
            <a:ext cx="9156000" cy="14608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Bibliographie </a:t>
            </a:r>
            <a:br>
              <a:rPr lang="en" dirty="0" smtClean="0"/>
            </a:br>
            <a:r>
              <a:rPr lang="en" dirty="0" smtClean="0"/>
              <a:t/>
            </a:r>
            <a:br>
              <a:rPr lang="en" dirty="0" smtClean="0"/>
            </a:br>
            <a:endParaRPr/>
          </a:p>
        </p:txBody>
      </p:sp>
      <p:sp>
        <p:nvSpPr>
          <p:cNvPr id="96" name="Google Shape;96;p16"/>
          <p:cNvSpPr txBox="1">
            <a:spLocks noGrp="1"/>
          </p:cNvSpPr>
          <p:nvPr>
            <p:ph type="body" idx="1"/>
          </p:nvPr>
        </p:nvSpPr>
        <p:spPr>
          <a:xfrm>
            <a:off x="428596" y="2643188"/>
            <a:ext cx="8229600" cy="1508416"/>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dirty="0" smtClean="0"/>
              <a:t>Monographies et chapitres d’ouvrage</a:t>
            </a:r>
            <a:endParaRPr/>
          </a:p>
          <a:p>
            <a:pPr marL="457200" lvl="0" indent="-355600" algn="l" rtl="0">
              <a:spcBef>
                <a:spcPts val="0"/>
              </a:spcBef>
              <a:spcAft>
                <a:spcPts val="0"/>
              </a:spcAft>
              <a:buSzPts val="2000"/>
              <a:buChar char="✘"/>
            </a:pPr>
            <a:r>
              <a:rPr lang="en" dirty="0" smtClean="0"/>
              <a:t>Articles et périodiques</a:t>
            </a:r>
            <a:endParaRPr/>
          </a:p>
          <a:p>
            <a:pPr marL="457200" lvl="0" indent="-355600" algn="l" rtl="0">
              <a:spcBef>
                <a:spcPts val="0"/>
              </a:spcBef>
              <a:spcAft>
                <a:spcPts val="0"/>
              </a:spcAft>
              <a:buSzPts val="2000"/>
              <a:buChar char="✘"/>
            </a:pPr>
            <a:r>
              <a:rPr lang="en" dirty="0" smtClean="0"/>
              <a:t>Documents numériques</a:t>
            </a:r>
            <a:endParaRPr/>
          </a:p>
        </p:txBody>
      </p:sp>
      <p:sp>
        <p:nvSpPr>
          <p:cNvPr id="97" name="Google Shape;97;p16"/>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27</a:t>
            </a:fld>
            <a:endParaRPr/>
          </a:p>
        </p:txBody>
      </p:sp>
      <p:sp>
        <p:nvSpPr>
          <p:cNvPr id="7" name="Google Shape;356;p38"/>
          <p:cNvSpPr/>
          <p:nvPr/>
        </p:nvSpPr>
        <p:spPr>
          <a:xfrm>
            <a:off x="4357686" y="500048"/>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6025" y="967974"/>
            <a:ext cx="9156000" cy="14608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Bibliographie </a:t>
            </a:r>
            <a:br>
              <a:rPr lang="en" dirty="0" smtClean="0"/>
            </a:br>
            <a:r>
              <a:rPr lang="en" dirty="0" smtClean="0"/>
              <a:t/>
            </a:r>
            <a:br>
              <a:rPr lang="en" dirty="0" smtClean="0"/>
            </a:br>
            <a:endParaRPr/>
          </a:p>
        </p:txBody>
      </p:sp>
      <p:sp>
        <p:nvSpPr>
          <p:cNvPr id="96" name="Google Shape;96;p16"/>
          <p:cNvSpPr txBox="1">
            <a:spLocks noGrp="1"/>
          </p:cNvSpPr>
          <p:nvPr>
            <p:ph type="body" idx="1"/>
          </p:nvPr>
        </p:nvSpPr>
        <p:spPr>
          <a:xfrm>
            <a:off x="428596" y="2643188"/>
            <a:ext cx="8229600" cy="1508416"/>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dirty="0" smtClean="0"/>
              <a:t>Monographies/chapitres d’ouvrage</a:t>
            </a:r>
            <a:endParaRPr/>
          </a:p>
          <a:p>
            <a:pPr marL="457200" lvl="0" indent="-355600" algn="l" rtl="0">
              <a:spcBef>
                <a:spcPts val="0"/>
              </a:spcBef>
              <a:spcAft>
                <a:spcPts val="0"/>
              </a:spcAft>
              <a:buSzPts val="2000"/>
              <a:buChar char="✘"/>
            </a:pPr>
            <a:r>
              <a:rPr lang="en" dirty="0" smtClean="0"/>
              <a:t>Article et périodique</a:t>
            </a:r>
            <a:endParaRPr/>
          </a:p>
          <a:p>
            <a:pPr marL="457200" lvl="0" indent="-355600" algn="l" rtl="0">
              <a:spcBef>
                <a:spcPts val="0"/>
              </a:spcBef>
              <a:spcAft>
                <a:spcPts val="0"/>
              </a:spcAft>
              <a:buSzPts val="2000"/>
              <a:buChar char="✘"/>
            </a:pPr>
            <a:r>
              <a:rPr lang="en" dirty="0" smtClean="0"/>
              <a:t>Documents numériques</a:t>
            </a:r>
            <a:endParaRPr/>
          </a:p>
        </p:txBody>
      </p:sp>
      <p:sp>
        <p:nvSpPr>
          <p:cNvPr id="97" name="Google Shape;97;p16"/>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28</a:t>
            </a:fld>
            <a:endParaRPr/>
          </a:p>
        </p:txBody>
      </p:sp>
      <p:sp>
        <p:nvSpPr>
          <p:cNvPr id="7" name="Google Shape;356;p38"/>
          <p:cNvSpPr/>
          <p:nvPr/>
        </p:nvSpPr>
        <p:spPr>
          <a:xfrm>
            <a:off x="4357686" y="500048"/>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smtClean="0"/>
              <a:t>4.</a:t>
            </a:r>
            <a:endParaRPr sz="6000"/>
          </a:p>
          <a:p>
            <a:pPr marL="0" lvl="0" indent="0" algn="ctr" rtl="0">
              <a:spcBef>
                <a:spcPts val="0"/>
              </a:spcBef>
              <a:spcAft>
                <a:spcPts val="0"/>
              </a:spcAft>
              <a:buNone/>
            </a:pPr>
            <a:endParaRPr/>
          </a:p>
          <a:p>
            <a:pPr marL="0" lvl="0" indent="0" algn="ctr" rtl="0">
              <a:spcBef>
                <a:spcPts val="0"/>
              </a:spcBef>
              <a:spcAft>
                <a:spcPts val="0"/>
              </a:spcAft>
              <a:buNone/>
            </a:pPr>
            <a:r>
              <a:rPr lang="en" dirty="0" smtClean="0"/>
              <a:t>Conclusion</a:t>
            </a:r>
            <a:endParaRPr/>
          </a:p>
        </p:txBody>
      </p:sp>
      <p:sp>
        <p:nvSpPr>
          <p:cNvPr id="82" name="Google Shape;82;p14"/>
          <p:cNvSpPr txBox="1">
            <a:spLocks noGrp="1"/>
          </p:cNvSpPr>
          <p:nvPr>
            <p:ph type="subTitle" idx="1"/>
          </p:nvPr>
        </p:nvSpPr>
        <p:spPr>
          <a:xfrm>
            <a:off x="785786" y="2643188"/>
            <a:ext cx="7772400" cy="2286016"/>
          </a:xfrm>
          <a:prstGeom prst="rect">
            <a:avLst/>
          </a:prstGeom>
        </p:spPr>
        <p:txBody>
          <a:bodyPr spcFirstLastPara="1" wrap="square" lIns="91425" tIns="91425" rIns="91425" bIns="91425" anchor="t" anchorCtr="0">
            <a:noAutofit/>
          </a:bodyPr>
          <a:lstStyle/>
          <a:p>
            <a:pPr lvl="0">
              <a:spcBef>
                <a:spcPts val="600"/>
              </a:spcBef>
              <a:defRPr/>
            </a:pPr>
            <a:endParaRPr lang="en-US" dirty="0" smtClean="0"/>
          </a:p>
          <a:p>
            <a:pPr lvl="0" algn="l">
              <a:spcBef>
                <a:spcPts val="600"/>
              </a:spcBef>
              <a:buFont typeface="Sniglet"/>
              <a:buChar char="✘"/>
              <a:defRPr/>
            </a:pPr>
            <a:r>
              <a:rPr lang="en-US" dirty="0" err="1" smtClean="0"/>
              <a:t>Bilan</a:t>
            </a:r>
            <a:endParaRPr lang="en-US" dirty="0" smtClean="0"/>
          </a:p>
          <a:p>
            <a:pPr lvl="0" algn="l">
              <a:spcBef>
                <a:spcPts val="600"/>
              </a:spcBef>
              <a:defRPr/>
            </a:pPr>
            <a:endParaRPr lang="en-US" dirty="0" smtClean="0"/>
          </a:p>
          <a:p>
            <a:pPr lvl="0" algn="l">
              <a:buFont typeface="Sniglet"/>
              <a:buChar char="✘"/>
              <a:defRPr/>
            </a:pPr>
            <a:r>
              <a:rPr lang="en-US" dirty="0" err="1" smtClean="0"/>
              <a:t>Réponse</a:t>
            </a:r>
            <a:r>
              <a:rPr lang="en-US" dirty="0" smtClean="0"/>
              <a:t> PB</a:t>
            </a:r>
          </a:p>
          <a:p>
            <a:pPr lvl="0" algn="l">
              <a:buFont typeface="Sniglet"/>
              <a:buChar char="✘"/>
              <a:defRPr/>
            </a:pPr>
            <a:endParaRPr lang="en-US" dirty="0" smtClean="0"/>
          </a:p>
          <a:p>
            <a:pPr lvl="0" algn="l">
              <a:buFont typeface="Sniglet"/>
              <a:buChar char="✘"/>
              <a:defRPr/>
            </a:pPr>
            <a:r>
              <a:rPr lang="en-US" dirty="0" err="1" smtClean="0"/>
              <a:t>Perspéctive</a:t>
            </a:r>
            <a:endParaRPr lang="en-US" dirty="0" smtClean="0"/>
          </a:p>
          <a:p>
            <a:pPr marL="0" lvl="0" indent="0" algn="ctr" rtl="0">
              <a:spcBef>
                <a:spcPts val="0"/>
              </a:spcBef>
              <a:spcAft>
                <a:spcPts val="0"/>
              </a:spcAft>
              <a:buNone/>
            </a:pPr>
            <a:endParaRPr lang="en" dirty="0" smtClean="0"/>
          </a:p>
          <a:p>
            <a:pPr marL="0" lvl="0" indent="0" algn="ctr" rtl="0">
              <a:spcBef>
                <a:spcPts val="0"/>
              </a:spcBef>
              <a:spcAft>
                <a:spcPts val="0"/>
              </a:spcAft>
              <a:buNone/>
            </a:pPr>
            <a:endParaRPr/>
          </a:p>
        </p:txBody>
      </p:sp>
      <p:sp>
        <p:nvSpPr>
          <p:cNvPr id="83" name="Google Shape;83;p14"/>
          <p:cNvSpPr/>
          <p:nvPr/>
        </p:nvSpPr>
        <p:spPr>
          <a:xfrm>
            <a:off x="3617075" y="2560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29</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1.</a:t>
            </a:r>
            <a:endParaRPr sz="6000"/>
          </a:p>
          <a:p>
            <a:pPr marL="0" lvl="0" indent="0" algn="ctr" rtl="0">
              <a:spcBef>
                <a:spcPts val="0"/>
              </a:spcBef>
              <a:spcAft>
                <a:spcPts val="0"/>
              </a:spcAft>
              <a:buNone/>
            </a:pPr>
            <a:endParaRPr/>
          </a:p>
          <a:p>
            <a:pPr marL="0" lvl="0" indent="0" algn="ctr" rtl="0">
              <a:spcBef>
                <a:spcPts val="0"/>
              </a:spcBef>
              <a:spcAft>
                <a:spcPts val="0"/>
              </a:spcAft>
              <a:buNone/>
            </a:pPr>
            <a:r>
              <a:rPr lang="en" dirty="0" smtClean="0"/>
              <a:t>Introduction</a:t>
            </a:r>
            <a:endParaRPr/>
          </a:p>
        </p:txBody>
      </p:sp>
      <p:sp>
        <p:nvSpPr>
          <p:cNvPr id="82" name="Google Shape;82;p14"/>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Let’s start with the first set of slides</a:t>
            </a:r>
            <a:endParaRPr/>
          </a:p>
        </p:txBody>
      </p:sp>
      <p:sp>
        <p:nvSpPr>
          <p:cNvPr id="83" name="Google Shape;83;p14"/>
          <p:cNvSpPr/>
          <p:nvPr/>
        </p:nvSpPr>
        <p:spPr>
          <a:xfrm>
            <a:off x="3617075" y="2560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Credits</a:t>
            </a:r>
            <a:endParaRPr/>
          </a:p>
        </p:txBody>
      </p:sp>
      <p:sp>
        <p:nvSpPr>
          <p:cNvPr id="307" name="Google Shape;307;p35"/>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p>
            <a:pPr marL="0" lvl="0" indent="0">
              <a:buNone/>
            </a:pPr>
            <a:r>
              <a:rPr lang="fr-FR" sz="2400" dirty="0" smtClean="0">
                <a:solidFill>
                  <a:srgbClr val="FFFFFF"/>
                </a:solidFill>
              </a:rPr>
              <a:t>Mise à disposition gratuite du modèle de diaporama dans le cadre des </a:t>
            </a:r>
            <a:r>
              <a:rPr lang="fr-FR" sz="2400" dirty="0" err="1" smtClean="0">
                <a:solidFill>
                  <a:srgbClr val="FFFFFF"/>
                </a:solidFill>
              </a:rPr>
              <a:t>Creative</a:t>
            </a:r>
            <a:r>
              <a:rPr lang="fr-FR" sz="2400" dirty="0" smtClean="0">
                <a:solidFill>
                  <a:srgbClr val="FFFFFF"/>
                </a:solidFill>
              </a:rPr>
              <a:t> Commons :</a:t>
            </a:r>
          </a:p>
          <a:p>
            <a:pPr lvl="0" indent="-381000">
              <a:lnSpc>
                <a:spcPct val="115000"/>
              </a:lnSpc>
              <a:buClr>
                <a:srgbClr val="FFFFFF"/>
              </a:buClr>
              <a:buSzPts val="2400"/>
            </a:pPr>
            <a:r>
              <a:rPr lang="fr-FR" sz="2400" dirty="0" smtClean="0">
                <a:solidFill>
                  <a:srgbClr val="FFFFFF"/>
                </a:solidFill>
              </a:rPr>
              <a:t>Diaporama par </a:t>
            </a:r>
            <a:r>
              <a:rPr lang="fr-FR" sz="2400" u="sng" dirty="0" err="1" smtClean="0">
                <a:solidFill>
                  <a:srgbClr val="FFFFFF"/>
                </a:solidFill>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SlidesCarnival</a:t>
            </a:r>
            <a:endParaRPr lang="fr-FR" sz="2400" dirty="0" smtClean="0">
              <a:solidFill>
                <a:srgbClr val="FFFFFF"/>
              </a:solidFill>
            </a:endParaRPr>
          </a:p>
          <a:p>
            <a:pPr lvl="0" indent="-381000">
              <a:lnSpc>
                <a:spcPct val="115000"/>
              </a:lnSpc>
              <a:spcBef>
                <a:spcPts val="0"/>
              </a:spcBef>
              <a:buClr>
                <a:srgbClr val="FFFFFF"/>
              </a:buClr>
              <a:buSzPts val="2400"/>
            </a:pPr>
            <a:r>
              <a:rPr lang="fr-FR" sz="2400" dirty="0" smtClean="0">
                <a:solidFill>
                  <a:srgbClr val="FFFFFF"/>
                </a:solidFill>
              </a:rPr>
              <a:t>Photographies par </a:t>
            </a:r>
            <a:r>
              <a:rPr lang="fr-FR" sz="2400" u="sng" dirty="0" err="1" smtClean="0">
                <a:solidFill>
                  <a:srgbClr val="FFFFFF"/>
                </a:solidFill>
                <a:hlinkClick r:id="rId4">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Unsplash</a:t>
            </a:r>
            <a:endParaRPr lang="fr-FR" sz="2400" dirty="0" smtClean="0">
              <a:solidFill>
                <a:srgbClr val="FFFFFF"/>
              </a:solidFill>
            </a:endParaRPr>
          </a:p>
          <a:p>
            <a:pPr marL="0" lvl="0" indent="0" algn="l" rtl="0">
              <a:spcBef>
                <a:spcPts val="600"/>
              </a:spcBef>
              <a:spcAft>
                <a:spcPts val="0"/>
              </a:spcAft>
              <a:buNone/>
            </a:pPr>
            <a:endParaRPr sz="2400">
              <a:solidFill>
                <a:srgbClr val="FFFFFF"/>
              </a:solidFill>
            </a:endParaRPr>
          </a:p>
        </p:txBody>
      </p:sp>
      <p:sp>
        <p:nvSpPr>
          <p:cNvPr id="308" name="Google Shape;308;p3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30</a:t>
            </a:fld>
            <a:endParaRPr/>
          </a:p>
        </p:txBody>
      </p:sp>
      <p:pic>
        <p:nvPicPr>
          <p:cNvPr id="10" name="Image 9" descr="CC best.png"/>
          <p:cNvPicPr>
            <a:picLocks noChangeAspect="1"/>
          </p:cNvPicPr>
          <p:nvPr/>
        </p:nvPicPr>
        <p:blipFill>
          <a:blip r:embed="rId5"/>
          <a:stretch>
            <a:fillRect/>
          </a:stretch>
        </p:blipFill>
        <p:spPr>
          <a:xfrm>
            <a:off x="5357818" y="2714626"/>
            <a:ext cx="3571900" cy="178595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43056"/>
            <a:ext cx="7772400" cy="1714511"/>
          </a:xfrm>
        </p:spPr>
        <p:txBody>
          <a:bodyPr/>
          <a:lstStyle/>
          <a:p>
            <a:r>
              <a:rPr lang="fr-FR" dirty="0" smtClean="0"/>
              <a:t>Merci de votre attention</a:t>
            </a:r>
            <a:endParaRPr lang="fr-FR" dirty="0"/>
          </a:p>
        </p:txBody>
      </p:sp>
      <p:sp>
        <p:nvSpPr>
          <p:cNvPr id="3" name="Google Shape;299;p34"/>
          <p:cNvSpPr/>
          <p:nvPr/>
        </p:nvSpPr>
        <p:spPr>
          <a:xfrm>
            <a:off x="4207274" y="603474"/>
            <a:ext cx="864792" cy="825268"/>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idx="4294967295"/>
          </p:nvPr>
        </p:nvSpPr>
        <p:spPr>
          <a:xfrm>
            <a:off x="1822500" y="1202350"/>
            <a:ext cx="5457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smtClean="0"/>
              <a:t>Sujet</a:t>
            </a:r>
            <a:endParaRPr sz="4800"/>
          </a:p>
        </p:txBody>
      </p:sp>
      <p:sp>
        <p:nvSpPr>
          <p:cNvPr id="74" name="Google Shape;74;p13"/>
          <p:cNvSpPr/>
          <p:nvPr/>
        </p:nvSpPr>
        <p:spPr>
          <a:xfrm>
            <a:off x="3799402" y="2051575"/>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a:p>
        </p:txBody>
      </p:sp>
      <p:sp>
        <p:nvSpPr>
          <p:cNvPr id="7" name="Google Shape;354;p38"/>
          <p:cNvSpPr/>
          <p:nvPr/>
        </p:nvSpPr>
        <p:spPr>
          <a:xfrm>
            <a:off x="4214810" y="285734"/>
            <a:ext cx="797169" cy="857256"/>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1214414" y="2643188"/>
            <a:ext cx="6786610" cy="1323439"/>
          </a:xfrm>
          <a:prstGeom prst="rect">
            <a:avLst/>
          </a:prstGeom>
        </p:spPr>
        <p:txBody>
          <a:bodyPr wrap="square">
            <a:spAutoFit/>
          </a:bodyPr>
          <a:lstStyle/>
          <a:p>
            <a:pPr algn="just"/>
            <a:r>
              <a:rPr lang="fr-FR" sz="1600" dirty="0" smtClean="0">
                <a:solidFill>
                  <a:schemeClr val="bg1"/>
                </a:solidFill>
                <a:latin typeface="Sniglet" charset="0"/>
              </a:rPr>
              <a:t>En classe de 4e, le professeur de français vous sollicite car il souhaite faire participer sa classe à un concours de Une que les élèves devront réaliser par groupe sur une journée. Vous devrez sensibiliser les élèves avec une première approche des médias en abordant des notions qui s’y rapportent.</a:t>
            </a:r>
          </a:p>
        </p:txBody>
      </p:sp>
      <p:sp>
        <p:nvSpPr>
          <p:cNvPr id="10" name="Google Shape;74;p13"/>
          <p:cNvSpPr/>
          <p:nvPr/>
        </p:nvSpPr>
        <p:spPr>
          <a:xfrm>
            <a:off x="2500298" y="2928940"/>
            <a:ext cx="214315" cy="7143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niglet" charset="0"/>
            </a:endParaRPr>
          </a:p>
        </p:txBody>
      </p:sp>
      <p:sp>
        <p:nvSpPr>
          <p:cNvPr id="11" name="Google Shape;74;p13"/>
          <p:cNvSpPr/>
          <p:nvPr/>
        </p:nvSpPr>
        <p:spPr>
          <a:xfrm flipV="1">
            <a:off x="3571868" y="3143254"/>
            <a:ext cx="1643074" cy="7143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3;p37"/>
          <p:cNvSpPr/>
          <p:nvPr/>
        </p:nvSpPr>
        <p:spPr>
          <a:xfrm>
            <a:off x="4143372" y="2571750"/>
            <a:ext cx="928694" cy="428628"/>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13"/>
          <p:cNvSpPr/>
          <p:nvPr/>
        </p:nvSpPr>
        <p:spPr>
          <a:xfrm>
            <a:off x="1500166" y="3643320"/>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5;p37"/>
          <p:cNvSpPr/>
          <p:nvPr/>
        </p:nvSpPr>
        <p:spPr>
          <a:xfrm>
            <a:off x="6286512" y="3429006"/>
            <a:ext cx="908368" cy="42862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6;p37"/>
          <p:cNvSpPr/>
          <p:nvPr/>
        </p:nvSpPr>
        <p:spPr>
          <a:xfrm>
            <a:off x="3643307" y="3357568"/>
            <a:ext cx="928694" cy="571504"/>
          </a:xfrm>
          <a:custGeom>
            <a:avLst/>
            <a:gdLst/>
            <a:ahLst/>
            <a:cxnLst/>
            <a:rect l="l" t="t" r="r" b="b"/>
            <a:pathLst>
              <a:path w="71886" h="68584" extrusionOk="0">
                <a:moveTo>
                  <a:pt x="48962" y="1604"/>
                </a:moveTo>
                <a:lnTo>
                  <a:pt x="48679" y="1698"/>
                </a:lnTo>
                <a:lnTo>
                  <a:pt x="49811" y="1698"/>
                </a:lnTo>
                <a:lnTo>
                  <a:pt x="48962" y="1793"/>
                </a:lnTo>
                <a:lnTo>
                  <a:pt x="47924" y="1698"/>
                </a:lnTo>
                <a:lnTo>
                  <a:pt x="46980" y="1698"/>
                </a:lnTo>
                <a:lnTo>
                  <a:pt x="47452" y="1604"/>
                </a:lnTo>
                <a:close/>
                <a:moveTo>
                  <a:pt x="23773" y="1793"/>
                </a:moveTo>
                <a:lnTo>
                  <a:pt x="22547" y="1887"/>
                </a:lnTo>
                <a:lnTo>
                  <a:pt x="23113" y="1793"/>
                </a:lnTo>
                <a:close/>
                <a:moveTo>
                  <a:pt x="50471" y="1793"/>
                </a:moveTo>
                <a:lnTo>
                  <a:pt x="50660" y="1887"/>
                </a:lnTo>
                <a:lnTo>
                  <a:pt x="48301" y="1981"/>
                </a:lnTo>
                <a:lnTo>
                  <a:pt x="50471" y="1793"/>
                </a:lnTo>
                <a:close/>
                <a:moveTo>
                  <a:pt x="41603" y="1887"/>
                </a:moveTo>
                <a:lnTo>
                  <a:pt x="41698" y="1981"/>
                </a:lnTo>
                <a:lnTo>
                  <a:pt x="39811" y="2076"/>
                </a:lnTo>
                <a:lnTo>
                  <a:pt x="41320" y="1887"/>
                </a:lnTo>
                <a:lnTo>
                  <a:pt x="41320" y="1887"/>
                </a:lnTo>
                <a:lnTo>
                  <a:pt x="40943" y="1981"/>
                </a:lnTo>
                <a:lnTo>
                  <a:pt x="41603" y="1887"/>
                </a:lnTo>
                <a:close/>
                <a:moveTo>
                  <a:pt x="61409" y="2301"/>
                </a:moveTo>
                <a:lnTo>
                  <a:pt x="60659" y="2359"/>
                </a:lnTo>
                <a:lnTo>
                  <a:pt x="59527" y="2453"/>
                </a:lnTo>
                <a:lnTo>
                  <a:pt x="61886" y="2453"/>
                </a:lnTo>
                <a:lnTo>
                  <a:pt x="61773" y="2378"/>
                </a:lnTo>
                <a:lnTo>
                  <a:pt x="61697" y="2359"/>
                </a:lnTo>
                <a:lnTo>
                  <a:pt x="61409" y="2301"/>
                </a:lnTo>
                <a:close/>
                <a:moveTo>
                  <a:pt x="4245" y="3113"/>
                </a:moveTo>
                <a:lnTo>
                  <a:pt x="4245" y="3113"/>
                </a:lnTo>
                <a:lnTo>
                  <a:pt x="4245" y="3113"/>
                </a:lnTo>
                <a:close/>
                <a:moveTo>
                  <a:pt x="15189" y="4151"/>
                </a:moveTo>
                <a:lnTo>
                  <a:pt x="14074" y="4337"/>
                </a:lnTo>
                <a:lnTo>
                  <a:pt x="15189" y="4151"/>
                </a:lnTo>
                <a:close/>
                <a:moveTo>
                  <a:pt x="67074" y="19245"/>
                </a:moveTo>
                <a:lnTo>
                  <a:pt x="67067" y="19277"/>
                </a:lnTo>
                <a:lnTo>
                  <a:pt x="67093" y="19490"/>
                </a:lnTo>
                <a:lnTo>
                  <a:pt x="67074" y="19245"/>
                </a:lnTo>
                <a:close/>
                <a:moveTo>
                  <a:pt x="67093" y="19490"/>
                </a:moveTo>
                <a:lnTo>
                  <a:pt x="67169" y="20472"/>
                </a:lnTo>
                <a:lnTo>
                  <a:pt x="67357" y="21604"/>
                </a:lnTo>
                <a:lnTo>
                  <a:pt x="67093" y="19490"/>
                </a:lnTo>
                <a:close/>
                <a:moveTo>
                  <a:pt x="71558" y="26891"/>
                </a:moveTo>
                <a:lnTo>
                  <a:pt x="71603" y="27358"/>
                </a:lnTo>
                <a:lnTo>
                  <a:pt x="71603" y="26981"/>
                </a:lnTo>
                <a:lnTo>
                  <a:pt x="71558" y="26891"/>
                </a:lnTo>
                <a:close/>
                <a:moveTo>
                  <a:pt x="64339" y="3113"/>
                </a:moveTo>
                <a:lnTo>
                  <a:pt x="64905" y="3396"/>
                </a:lnTo>
                <a:lnTo>
                  <a:pt x="65282" y="3774"/>
                </a:lnTo>
                <a:lnTo>
                  <a:pt x="65659" y="4245"/>
                </a:lnTo>
                <a:lnTo>
                  <a:pt x="65942" y="4717"/>
                </a:lnTo>
                <a:lnTo>
                  <a:pt x="66414" y="6132"/>
                </a:lnTo>
                <a:lnTo>
                  <a:pt x="67074" y="8208"/>
                </a:lnTo>
                <a:lnTo>
                  <a:pt x="66791" y="7547"/>
                </a:lnTo>
                <a:lnTo>
                  <a:pt x="66791" y="7830"/>
                </a:lnTo>
                <a:lnTo>
                  <a:pt x="66508" y="7642"/>
                </a:lnTo>
                <a:lnTo>
                  <a:pt x="66225" y="7547"/>
                </a:lnTo>
                <a:lnTo>
                  <a:pt x="66791" y="9717"/>
                </a:lnTo>
                <a:lnTo>
                  <a:pt x="67074" y="10943"/>
                </a:lnTo>
                <a:lnTo>
                  <a:pt x="67452" y="11981"/>
                </a:lnTo>
                <a:lnTo>
                  <a:pt x="67357" y="11981"/>
                </a:lnTo>
                <a:lnTo>
                  <a:pt x="67924" y="14623"/>
                </a:lnTo>
                <a:lnTo>
                  <a:pt x="68395" y="17264"/>
                </a:lnTo>
                <a:lnTo>
                  <a:pt x="68867" y="19905"/>
                </a:lnTo>
                <a:lnTo>
                  <a:pt x="69527" y="22736"/>
                </a:lnTo>
                <a:lnTo>
                  <a:pt x="69433" y="22170"/>
                </a:lnTo>
                <a:lnTo>
                  <a:pt x="69527" y="21698"/>
                </a:lnTo>
                <a:lnTo>
                  <a:pt x="69810" y="23868"/>
                </a:lnTo>
                <a:lnTo>
                  <a:pt x="69999" y="26037"/>
                </a:lnTo>
                <a:lnTo>
                  <a:pt x="69810" y="24056"/>
                </a:lnTo>
                <a:lnTo>
                  <a:pt x="69905" y="25754"/>
                </a:lnTo>
                <a:lnTo>
                  <a:pt x="70093" y="28773"/>
                </a:lnTo>
                <a:lnTo>
                  <a:pt x="70188" y="30754"/>
                </a:lnTo>
                <a:lnTo>
                  <a:pt x="70093" y="29811"/>
                </a:lnTo>
                <a:lnTo>
                  <a:pt x="69999" y="29151"/>
                </a:lnTo>
                <a:lnTo>
                  <a:pt x="69999" y="30566"/>
                </a:lnTo>
                <a:lnTo>
                  <a:pt x="70093" y="31226"/>
                </a:lnTo>
                <a:lnTo>
                  <a:pt x="70093" y="32452"/>
                </a:lnTo>
                <a:lnTo>
                  <a:pt x="69999" y="33962"/>
                </a:lnTo>
                <a:lnTo>
                  <a:pt x="69716" y="36981"/>
                </a:lnTo>
                <a:lnTo>
                  <a:pt x="69244" y="39999"/>
                </a:lnTo>
                <a:lnTo>
                  <a:pt x="68678" y="43018"/>
                </a:lnTo>
                <a:lnTo>
                  <a:pt x="68678" y="41226"/>
                </a:lnTo>
                <a:lnTo>
                  <a:pt x="68678" y="39433"/>
                </a:lnTo>
                <a:lnTo>
                  <a:pt x="68207" y="32452"/>
                </a:lnTo>
                <a:lnTo>
                  <a:pt x="67735" y="25754"/>
                </a:lnTo>
                <a:lnTo>
                  <a:pt x="67641" y="26320"/>
                </a:lnTo>
                <a:lnTo>
                  <a:pt x="67452" y="25000"/>
                </a:lnTo>
                <a:lnTo>
                  <a:pt x="67263" y="23679"/>
                </a:lnTo>
                <a:lnTo>
                  <a:pt x="67169" y="22264"/>
                </a:lnTo>
                <a:lnTo>
                  <a:pt x="67169" y="21038"/>
                </a:lnTo>
                <a:lnTo>
                  <a:pt x="67074" y="19905"/>
                </a:lnTo>
                <a:lnTo>
                  <a:pt x="66980" y="19622"/>
                </a:lnTo>
                <a:lnTo>
                  <a:pt x="67067" y="19277"/>
                </a:lnTo>
                <a:lnTo>
                  <a:pt x="66886" y="17830"/>
                </a:lnTo>
                <a:lnTo>
                  <a:pt x="66980" y="18962"/>
                </a:lnTo>
                <a:lnTo>
                  <a:pt x="66414" y="14434"/>
                </a:lnTo>
                <a:lnTo>
                  <a:pt x="66603" y="14811"/>
                </a:lnTo>
                <a:lnTo>
                  <a:pt x="66603" y="14623"/>
                </a:lnTo>
                <a:lnTo>
                  <a:pt x="66414" y="13113"/>
                </a:lnTo>
                <a:lnTo>
                  <a:pt x="66131" y="11321"/>
                </a:lnTo>
                <a:lnTo>
                  <a:pt x="66037" y="10849"/>
                </a:lnTo>
                <a:lnTo>
                  <a:pt x="65565" y="7264"/>
                </a:lnTo>
                <a:lnTo>
                  <a:pt x="64999" y="4811"/>
                </a:lnTo>
                <a:lnTo>
                  <a:pt x="64339" y="3113"/>
                </a:lnTo>
                <a:close/>
                <a:moveTo>
                  <a:pt x="69433" y="56131"/>
                </a:moveTo>
                <a:lnTo>
                  <a:pt x="69433" y="57169"/>
                </a:lnTo>
                <a:lnTo>
                  <a:pt x="69339" y="58112"/>
                </a:lnTo>
                <a:lnTo>
                  <a:pt x="69056" y="58867"/>
                </a:lnTo>
                <a:lnTo>
                  <a:pt x="68773" y="59527"/>
                </a:lnTo>
                <a:lnTo>
                  <a:pt x="68678" y="59622"/>
                </a:lnTo>
                <a:lnTo>
                  <a:pt x="68773" y="58773"/>
                </a:lnTo>
                <a:lnTo>
                  <a:pt x="69150" y="57452"/>
                </a:lnTo>
                <a:lnTo>
                  <a:pt x="69433" y="56131"/>
                </a:lnTo>
                <a:close/>
                <a:moveTo>
                  <a:pt x="62169" y="61508"/>
                </a:moveTo>
                <a:lnTo>
                  <a:pt x="61320" y="61697"/>
                </a:lnTo>
                <a:lnTo>
                  <a:pt x="61886" y="61508"/>
                </a:lnTo>
                <a:close/>
                <a:moveTo>
                  <a:pt x="56320" y="62357"/>
                </a:moveTo>
                <a:lnTo>
                  <a:pt x="54418" y="62578"/>
                </a:lnTo>
                <a:lnTo>
                  <a:pt x="54418" y="62578"/>
                </a:lnTo>
                <a:lnTo>
                  <a:pt x="54905" y="62546"/>
                </a:lnTo>
                <a:lnTo>
                  <a:pt x="56320" y="62357"/>
                </a:lnTo>
                <a:close/>
                <a:moveTo>
                  <a:pt x="54418" y="62578"/>
                </a:moveTo>
                <a:lnTo>
                  <a:pt x="53490" y="62640"/>
                </a:lnTo>
                <a:lnTo>
                  <a:pt x="52924" y="62735"/>
                </a:lnTo>
                <a:lnTo>
                  <a:pt x="52263" y="62829"/>
                </a:lnTo>
                <a:lnTo>
                  <a:pt x="54418" y="62578"/>
                </a:lnTo>
                <a:close/>
                <a:moveTo>
                  <a:pt x="48867" y="1793"/>
                </a:moveTo>
                <a:lnTo>
                  <a:pt x="48207" y="1981"/>
                </a:lnTo>
                <a:lnTo>
                  <a:pt x="46886" y="1981"/>
                </a:lnTo>
                <a:lnTo>
                  <a:pt x="49528" y="2076"/>
                </a:lnTo>
                <a:lnTo>
                  <a:pt x="52169" y="2076"/>
                </a:lnTo>
                <a:lnTo>
                  <a:pt x="48490" y="2264"/>
                </a:lnTo>
                <a:lnTo>
                  <a:pt x="48490" y="2264"/>
                </a:lnTo>
                <a:lnTo>
                  <a:pt x="53395" y="2170"/>
                </a:lnTo>
                <a:lnTo>
                  <a:pt x="52263" y="2264"/>
                </a:lnTo>
                <a:lnTo>
                  <a:pt x="51037" y="2359"/>
                </a:lnTo>
                <a:lnTo>
                  <a:pt x="52546" y="2453"/>
                </a:lnTo>
                <a:lnTo>
                  <a:pt x="50754" y="2453"/>
                </a:lnTo>
                <a:lnTo>
                  <a:pt x="50754" y="2547"/>
                </a:lnTo>
                <a:lnTo>
                  <a:pt x="51037" y="2547"/>
                </a:lnTo>
                <a:lnTo>
                  <a:pt x="51509" y="2642"/>
                </a:lnTo>
                <a:lnTo>
                  <a:pt x="50377" y="2736"/>
                </a:lnTo>
                <a:lnTo>
                  <a:pt x="54056" y="2642"/>
                </a:lnTo>
                <a:lnTo>
                  <a:pt x="53490" y="2642"/>
                </a:lnTo>
                <a:lnTo>
                  <a:pt x="53018" y="2453"/>
                </a:lnTo>
                <a:lnTo>
                  <a:pt x="53112" y="2359"/>
                </a:lnTo>
                <a:lnTo>
                  <a:pt x="54339" y="2359"/>
                </a:lnTo>
                <a:lnTo>
                  <a:pt x="55848" y="2453"/>
                </a:lnTo>
                <a:lnTo>
                  <a:pt x="55565" y="2547"/>
                </a:lnTo>
                <a:lnTo>
                  <a:pt x="57169" y="2642"/>
                </a:lnTo>
                <a:lnTo>
                  <a:pt x="57169" y="2642"/>
                </a:lnTo>
                <a:lnTo>
                  <a:pt x="57075" y="2547"/>
                </a:lnTo>
                <a:lnTo>
                  <a:pt x="57358" y="2359"/>
                </a:lnTo>
                <a:lnTo>
                  <a:pt x="58490" y="2264"/>
                </a:lnTo>
                <a:lnTo>
                  <a:pt x="60093" y="2170"/>
                </a:lnTo>
                <a:lnTo>
                  <a:pt x="61603" y="2264"/>
                </a:lnTo>
                <a:lnTo>
                  <a:pt x="61226" y="2264"/>
                </a:lnTo>
                <a:lnTo>
                  <a:pt x="61409" y="2301"/>
                </a:lnTo>
                <a:lnTo>
                  <a:pt x="61632" y="2284"/>
                </a:lnTo>
                <a:lnTo>
                  <a:pt x="61632" y="2284"/>
                </a:lnTo>
                <a:lnTo>
                  <a:pt x="61773" y="2378"/>
                </a:lnTo>
                <a:lnTo>
                  <a:pt x="62075" y="2453"/>
                </a:lnTo>
                <a:lnTo>
                  <a:pt x="62358" y="2736"/>
                </a:lnTo>
                <a:lnTo>
                  <a:pt x="62735" y="3208"/>
                </a:lnTo>
                <a:lnTo>
                  <a:pt x="63207" y="3774"/>
                </a:lnTo>
                <a:lnTo>
                  <a:pt x="63961" y="5189"/>
                </a:lnTo>
                <a:lnTo>
                  <a:pt x="64339" y="5944"/>
                </a:lnTo>
                <a:lnTo>
                  <a:pt x="64622" y="6698"/>
                </a:lnTo>
                <a:lnTo>
                  <a:pt x="65093" y="8491"/>
                </a:lnTo>
                <a:lnTo>
                  <a:pt x="65471" y="10472"/>
                </a:lnTo>
                <a:lnTo>
                  <a:pt x="65754" y="12547"/>
                </a:lnTo>
                <a:lnTo>
                  <a:pt x="65848" y="14623"/>
                </a:lnTo>
                <a:lnTo>
                  <a:pt x="65942" y="16792"/>
                </a:lnTo>
                <a:lnTo>
                  <a:pt x="66131" y="20660"/>
                </a:lnTo>
                <a:lnTo>
                  <a:pt x="66225" y="20283"/>
                </a:lnTo>
                <a:lnTo>
                  <a:pt x="66603" y="23019"/>
                </a:lnTo>
                <a:lnTo>
                  <a:pt x="66791" y="25000"/>
                </a:lnTo>
                <a:lnTo>
                  <a:pt x="66791" y="25660"/>
                </a:lnTo>
                <a:lnTo>
                  <a:pt x="66791" y="25849"/>
                </a:lnTo>
                <a:lnTo>
                  <a:pt x="66697" y="25943"/>
                </a:lnTo>
                <a:lnTo>
                  <a:pt x="66508" y="24905"/>
                </a:lnTo>
                <a:lnTo>
                  <a:pt x="66508" y="25566"/>
                </a:lnTo>
                <a:lnTo>
                  <a:pt x="66508" y="26792"/>
                </a:lnTo>
                <a:lnTo>
                  <a:pt x="67169" y="33490"/>
                </a:lnTo>
                <a:lnTo>
                  <a:pt x="67546" y="36698"/>
                </a:lnTo>
                <a:lnTo>
                  <a:pt x="67735" y="40188"/>
                </a:lnTo>
                <a:lnTo>
                  <a:pt x="67357" y="38867"/>
                </a:lnTo>
                <a:lnTo>
                  <a:pt x="67263" y="38584"/>
                </a:lnTo>
                <a:lnTo>
                  <a:pt x="67263" y="38679"/>
                </a:lnTo>
                <a:lnTo>
                  <a:pt x="67263" y="39339"/>
                </a:lnTo>
                <a:lnTo>
                  <a:pt x="67357" y="40660"/>
                </a:lnTo>
                <a:lnTo>
                  <a:pt x="67641" y="43962"/>
                </a:lnTo>
                <a:lnTo>
                  <a:pt x="67829" y="46226"/>
                </a:lnTo>
                <a:lnTo>
                  <a:pt x="67924" y="46980"/>
                </a:lnTo>
                <a:lnTo>
                  <a:pt x="67169" y="50943"/>
                </a:lnTo>
                <a:lnTo>
                  <a:pt x="66886" y="52829"/>
                </a:lnTo>
                <a:lnTo>
                  <a:pt x="66791" y="54716"/>
                </a:lnTo>
                <a:lnTo>
                  <a:pt x="66791" y="54810"/>
                </a:lnTo>
                <a:lnTo>
                  <a:pt x="66980" y="55376"/>
                </a:lnTo>
                <a:lnTo>
                  <a:pt x="67169" y="56980"/>
                </a:lnTo>
                <a:lnTo>
                  <a:pt x="67263" y="58395"/>
                </a:lnTo>
                <a:lnTo>
                  <a:pt x="66980" y="58867"/>
                </a:lnTo>
                <a:lnTo>
                  <a:pt x="66697" y="59150"/>
                </a:lnTo>
                <a:lnTo>
                  <a:pt x="66414" y="59339"/>
                </a:lnTo>
                <a:lnTo>
                  <a:pt x="66037" y="59433"/>
                </a:lnTo>
                <a:lnTo>
                  <a:pt x="64999" y="59622"/>
                </a:lnTo>
                <a:lnTo>
                  <a:pt x="63207" y="59905"/>
                </a:lnTo>
                <a:lnTo>
                  <a:pt x="59999" y="60565"/>
                </a:lnTo>
                <a:lnTo>
                  <a:pt x="56697" y="60942"/>
                </a:lnTo>
                <a:lnTo>
                  <a:pt x="53301" y="61225"/>
                </a:lnTo>
                <a:lnTo>
                  <a:pt x="49905" y="61508"/>
                </a:lnTo>
                <a:lnTo>
                  <a:pt x="43113" y="61791"/>
                </a:lnTo>
                <a:lnTo>
                  <a:pt x="39716" y="61980"/>
                </a:lnTo>
                <a:lnTo>
                  <a:pt x="36509" y="62169"/>
                </a:lnTo>
                <a:lnTo>
                  <a:pt x="36698" y="62074"/>
                </a:lnTo>
                <a:lnTo>
                  <a:pt x="36886" y="61886"/>
                </a:lnTo>
                <a:lnTo>
                  <a:pt x="36320" y="61886"/>
                </a:lnTo>
                <a:lnTo>
                  <a:pt x="35566" y="61980"/>
                </a:lnTo>
                <a:lnTo>
                  <a:pt x="34811" y="62074"/>
                </a:lnTo>
                <a:lnTo>
                  <a:pt x="34150" y="62169"/>
                </a:lnTo>
                <a:lnTo>
                  <a:pt x="32924" y="62074"/>
                </a:lnTo>
                <a:lnTo>
                  <a:pt x="31132" y="62263"/>
                </a:lnTo>
                <a:lnTo>
                  <a:pt x="26886" y="62640"/>
                </a:lnTo>
                <a:lnTo>
                  <a:pt x="24528" y="62923"/>
                </a:lnTo>
                <a:lnTo>
                  <a:pt x="22264" y="63112"/>
                </a:lnTo>
                <a:lnTo>
                  <a:pt x="19151" y="63112"/>
                </a:lnTo>
                <a:lnTo>
                  <a:pt x="18302" y="63018"/>
                </a:lnTo>
                <a:lnTo>
                  <a:pt x="19056" y="63018"/>
                </a:lnTo>
                <a:lnTo>
                  <a:pt x="19905" y="62923"/>
                </a:lnTo>
                <a:lnTo>
                  <a:pt x="21604" y="62546"/>
                </a:lnTo>
                <a:lnTo>
                  <a:pt x="21604" y="62546"/>
                </a:lnTo>
                <a:lnTo>
                  <a:pt x="19905" y="62640"/>
                </a:lnTo>
                <a:lnTo>
                  <a:pt x="18207" y="62640"/>
                </a:lnTo>
                <a:lnTo>
                  <a:pt x="14811" y="62735"/>
                </a:lnTo>
                <a:lnTo>
                  <a:pt x="14528" y="62829"/>
                </a:lnTo>
                <a:lnTo>
                  <a:pt x="6509" y="62735"/>
                </a:lnTo>
                <a:lnTo>
                  <a:pt x="6415" y="61886"/>
                </a:lnTo>
                <a:lnTo>
                  <a:pt x="6415" y="61603"/>
                </a:lnTo>
                <a:lnTo>
                  <a:pt x="6509" y="61508"/>
                </a:lnTo>
                <a:lnTo>
                  <a:pt x="6698" y="61980"/>
                </a:lnTo>
                <a:lnTo>
                  <a:pt x="6509" y="58112"/>
                </a:lnTo>
                <a:lnTo>
                  <a:pt x="6321" y="54244"/>
                </a:lnTo>
                <a:lnTo>
                  <a:pt x="6038" y="50471"/>
                </a:lnTo>
                <a:lnTo>
                  <a:pt x="5943" y="48490"/>
                </a:lnTo>
                <a:lnTo>
                  <a:pt x="5943" y="47924"/>
                </a:lnTo>
                <a:lnTo>
                  <a:pt x="5849" y="46414"/>
                </a:lnTo>
                <a:lnTo>
                  <a:pt x="5943" y="44811"/>
                </a:lnTo>
                <a:lnTo>
                  <a:pt x="6132" y="41414"/>
                </a:lnTo>
                <a:lnTo>
                  <a:pt x="6132" y="39622"/>
                </a:lnTo>
                <a:lnTo>
                  <a:pt x="6132" y="38018"/>
                </a:lnTo>
                <a:lnTo>
                  <a:pt x="5849" y="36415"/>
                </a:lnTo>
                <a:lnTo>
                  <a:pt x="5660" y="35754"/>
                </a:lnTo>
                <a:lnTo>
                  <a:pt x="5472" y="35094"/>
                </a:lnTo>
                <a:lnTo>
                  <a:pt x="5566" y="35849"/>
                </a:lnTo>
                <a:lnTo>
                  <a:pt x="5660" y="36698"/>
                </a:lnTo>
                <a:lnTo>
                  <a:pt x="5566" y="38301"/>
                </a:lnTo>
                <a:lnTo>
                  <a:pt x="5283" y="35566"/>
                </a:lnTo>
                <a:lnTo>
                  <a:pt x="4811" y="32452"/>
                </a:lnTo>
                <a:lnTo>
                  <a:pt x="4717" y="30943"/>
                </a:lnTo>
                <a:lnTo>
                  <a:pt x="4623" y="29434"/>
                </a:lnTo>
                <a:lnTo>
                  <a:pt x="4717" y="28113"/>
                </a:lnTo>
                <a:lnTo>
                  <a:pt x="5000" y="26886"/>
                </a:lnTo>
                <a:lnTo>
                  <a:pt x="4906" y="24717"/>
                </a:lnTo>
                <a:lnTo>
                  <a:pt x="5000" y="25283"/>
                </a:lnTo>
                <a:lnTo>
                  <a:pt x="5000" y="24811"/>
                </a:lnTo>
                <a:lnTo>
                  <a:pt x="5000" y="24339"/>
                </a:lnTo>
                <a:lnTo>
                  <a:pt x="4906" y="23302"/>
                </a:lnTo>
                <a:lnTo>
                  <a:pt x="4811" y="21981"/>
                </a:lnTo>
                <a:lnTo>
                  <a:pt x="4623" y="20283"/>
                </a:lnTo>
                <a:lnTo>
                  <a:pt x="4340" y="19528"/>
                </a:lnTo>
                <a:lnTo>
                  <a:pt x="4057" y="18679"/>
                </a:lnTo>
                <a:lnTo>
                  <a:pt x="4057" y="18773"/>
                </a:lnTo>
                <a:lnTo>
                  <a:pt x="4245" y="28868"/>
                </a:lnTo>
                <a:lnTo>
                  <a:pt x="4623" y="38962"/>
                </a:lnTo>
                <a:lnTo>
                  <a:pt x="4528" y="38490"/>
                </a:lnTo>
                <a:lnTo>
                  <a:pt x="4528" y="39528"/>
                </a:lnTo>
                <a:lnTo>
                  <a:pt x="4528" y="41980"/>
                </a:lnTo>
                <a:lnTo>
                  <a:pt x="4528" y="43301"/>
                </a:lnTo>
                <a:lnTo>
                  <a:pt x="4434" y="44622"/>
                </a:lnTo>
                <a:lnTo>
                  <a:pt x="4434" y="46037"/>
                </a:lnTo>
                <a:lnTo>
                  <a:pt x="4434" y="47358"/>
                </a:lnTo>
                <a:lnTo>
                  <a:pt x="4340" y="49056"/>
                </a:lnTo>
                <a:lnTo>
                  <a:pt x="4245" y="50848"/>
                </a:lnTo>
                <a:lnTo>
                  <a:pt x="4151" y="54716"/>
                </a:lnTo>
                <a:lnTo>
                  <a:pt x="4340" y="58773"/>
                </a:lnTo>
                <a:lnTo>
                  <a:pt x="4528" y="60754"/>
                </a:lnTo>
                <a:lnTo>
                  <a:pt x="4811" y="62640"/>
                </a:lnTo>
                <a:lnTo>
                  <a:pt x="2170" y="62546"/>
                </a:lnTo>
                <a:lnTo>
                  <a:pt x="2264" y="58207"/>
                </a:lnTo>
                <a:lnTo>
                  <a:pt x="2359" y="53773"/>
                </a:lnTo>
                <a:lnTo>
                  <a:pt x="2547" y="49433"/>
                </a:lnTo>
                <a:lnTo>
                  <a:pt x="2830" y="45094"/>
                </a:lnTo>
                <a:lnTo>
                  <a:pt x="2736" y="45094"/>
                </a:lnTo>
                <a:lnTo>
                  <a:pt x="2925" y="41509"/>
                </a:lnTo>
                <a:lnTo>
                  <a:pt x="2925" y="42263"/>
                </a:lnTo>
                <a:lnTo>
                  <a:pt x="3208" y="34245"/>
                </a:lnTo>
                <a:lnTo>
                  <a:pt x="3774" y="30566"/>
                </a:lnTo>
                <a:lnTo>
                  <a:pt x="3208" y="31981"/>
                </a:lnTo>
                <a:lnTo>
                  <a:pt x="3113" y="31698"/>
                </a:lnTo>
                <a:lnTo>
                  <a:pt x="3113" y="31226"/>
                </a:lnTo>
                <a:lnTo>
                  <a:pt x="3208" y="30471"/>
                </a:lnTo>
                <a:lnTo>
                  <a:pt x="3113" y="30943"/>
                </a:lnTo>
                <a:lnTo>
                  <a:pt x="3208" y="29528"/>
                </a:lnTo>
                <a:lnTo>
                  <a:pt x="3396" y="28019"/>
                </a:lnTo>
                <a:lnTo>
                  <a:pt x="3491" y="27075"/>
                </a:lnTo>
                <a:lnTo>
                  <a:pt x="3585" y="26886"/>
                </a:lnTo>
                <a:lnTo>
                  <a:pt x="3585" y="27075"/>
                </a:lnTo>
                <a:lnTo>
                  <a:pt x="3585" y="27736"/>
                </a:lnTo>
                <a:lnTo>
                  <a:pt x="3774" y="26132"/>
                </a:lnTo>
                <a:lnTo>
                  <a:pt x="3774" y="21887"/>
                </a:lnTo>
                <a:lnTo>
                  <a:pt x="3774" y="19717"/>
                </a:lnTo>
                <a:lnTo>
                  <a:pt x="3868" y="17547"/>
                </a:lnTo>
                <a:lnTo>
                  <a:pt x="3774" y="16321"/>
                </a:lnTo>
                <a:lnTo>
                  <a:pt x="3679" y="15094"/>
                </a:lnTo>
                <a:lnTo>
                  <a:pt x="3679" y="12547"/>
                </a:lnTo>
                <a:lnTo>
                  <a:pt x="3868" y="9906"/>
                </a:lnTo>
                <a:lnTo>
                  <a:pt x="4151" y="7359"/>
                </a:lnTo>
                <a:lnTo>
                  <a:pt x="4057" y="15566"/>
                </a:lnTo>
                <a:lnTo>
                  <a:pt x="4245" y="16132"/>
                </a:lnTo>
                <a:lnTo>
                  <a:pt x="4245" y="14717"/>
                </a:lnTo>
                <a:lnTo>
                  <a:pt x="4245" y="14151"/>
                </a:lnTo>
                <a:lnTo>
                  <a:pt x="4151" y="14623"/>
                </a:lnTo>
                <a:lnTo>
                  <a:pt x="4151" y="13208"/>
                </a:lnTo>
                <a:lnTo>
                  <a:pt x="4151" y="11792"/>
                </a:lnTo>
                <a:lnTo>
                  <a:pt x="4245" y="9057"/>
                </a:lnTo>
                <a:lnTo>
                  <a:pt x="4340" y="9434"/>
                </a:lnTo>
                <a:lnTo>
                  <a:pt x="4434" y="8208"/>
                </a:lnTo>
                <a:lnTo>
                  <a:pt x="4717" y="7264"/>
                </a:lnTo>
                <a:lnTo>
                  <a:pt x="5000" y="6415"/>
                </a:lnTo>
                <a:lnTo>
                  <a:pt x="5472" y="5755"/>
                </a:lnTo>
                <a:lnTo>
                  <a:pt x="6038" y="5661"/>
                </a:lnTo>
                <a:lnTo>
                  <a:pt x="6226" y="5661"/>
                </a:lnTo>
                <a:lnTo>
                  <a:pt x="6038" y="6132"/>
                </a:lnTo>
                <a:lnTo>
                  <a:pt x="5849" y="6698"/>
                </a:lnTo>
                <a:lnTo>
                  <a:pt x="5849" y="7359"/>
                </a:lnTo>
                <a:lnTo>
                  <a:pt x="6038" y="8019"/>
                </a:lnTo>
                <a:lnTo>
                  <a:pt x="5943" y="8774"/>
                </a:lnTo>
                <a:lnTo>
                  <a:pt x="6038" y="10566"/>
                </a:lnTo>
                <a:lnTo>
                  <a:pt x="6038" y="11698"/>
                </a:lnTo>
                <a:lnTo>
                  <a:pt x="6132" y="12547"/>
                </a:lnTo>
                <a:lnTo>
                  <a:pt x="6038" y="10377"/>
                </a:lnTo>
                <a:lnTo>
                  <a:pt x="6038" y="8208"/>
                </a:lnTo>
                <a:lnTo>
                  <a:pt x="6226" y="8679"/>
                </a:lnTo>
                <a:lnTo>
                  <a:pt x="6321" y="6793"/>
                </a:lnTo>
                <a:lnTo>
                  <a:pt x="6415" y="5944"/>
                </a:lnTo>
                <a:lnTo>
                  <a:pt x="6415" y="5849"/>
                </a:lnTo>
                <a:lnTo>
                  <a:pt x="6415" y="5566"/>
                </a:lnTo>
                <a:lnTo>
                  <a:pt x="8208" y="5283"/>
                </a:lnTo>
                <a:lnTo>
                  <a:pt x="9906" y="5000"/>
                </a:lnTo>
                <a:lnTo>
                  <a:pt x="11604" y="4623"/>
                </a:lnTo>
                <a:lnTo>
                  <a:pt x="13302" y="4340"/>
                </a:lnTo>
                <a:lnTo>
                  <a:pt x="13302" y="4340"/>
                </a:lnTo>
                <a:lnTo>
                  <a:pt x="11226" y="4623"/>
                </a:lnTo>
                <a:lnTo>
                  <a:pt x="9434" y="4906"/>
                </a:lnTo>
                <a:lnTo>
                  <a:pt x="6415" y="5472"/>
                </a:lnTo>
                <a:lnTo>
                  <a:pt x="6415" y="5283"/>
                </a:lnTo>
                <a:lnTo>
                  <a:pt x="6321" y="5472"/>
                </a:lnTo>
                <a:lnTo>
                  <a:pt x="5472" y="5661"/>
                </a:lnTo>
                <a:lnTo>
                  <a:pt x="5660" y="5472"/>
                </a:lnTo>
                <a:lnTo>
                  <a:pt x="6415" y="5283"/>
                </a:lnTo>
                <a:lnTo>
                  <a:pt x="5849" y="5283"/>
                </a:lnTo>
                <a:lnTo>
                  <a:pt x="6226" y="5000"/>
                </a:lnTo>
                <a:lnTo>
                  <a:pt x="6509" y="4717"/>
                </a:lnTo>
                <a:lnTo>
                  <a:pt x="6509" y="4717"/>
                </a:lnTo>
                <a:lnTo>
                  <a:pt x="6415" y="5283"/>
                </a:lnTo>
                <a:lnTo>
                  <a:pt x="6415" y="5283"/>
                </a:lnTo>
                <a:lnTo>
                  <a:pt x="6887" y="4811"/>
                </a:lnTo>
                <a:lnTo>
                  <a:pt x="7453" y="4340"/>
                </a:lnTo>
                <a:lnTo>
                  <a:pt x="8113" y="4151"/>
                </a:lnTo>
                <a:lnTo>
                  <a:pt x="8962" y="3962"/>
                </a:lnTo>
                <a:lnTo>
                  <a:pt x="9811" y="3868"/>
                </a:lnTo>
                <a:lnTo>
                  <a:pt x="10755" y="3868"/>
                </a:lnTo>
                <a:lnTo>
                  <a:pt x="12830" y="3962"/>
                </a:lnTo>
                <a:lnTo>
                  <a:pt x="15189" y="4151"/>
                </a:lnTo>
                <a:lnTo>
                  <a:pt x="15189" y="4151"/>
                </a:lnTo>
                <a:lnTo>
                  <a:pt x="15755" y="4057"/>
                </a:lnTo>
                <a:lnTo>
                  <a:pt x="18113" y="3585"/>
                </a:lnTo>
                <a:lnTo>
                  <a:pt x="21037" y="2925"/>
                </a:lnTo>
                <a:lnTo>
                  <a:pt x="24151" y="2453"/>
                </a:lnTo>
                <a:lnTo>
                  <a:pt x="24811" y="2736"/>
                </a:lnTo>
                <a:lnTo>
                  <a:pt x="25660" y="2925"/>
                </a:lnTo>
                <a:lnTo>
                  <a:pt x="22075" y="3585"/>
                </a:lnTo>
                <a:lnTo>
                  <a:pt x="19717" y="3962"/>
                </a:lnTo>
                <a:lnTo>
                  <a:pt x="21509" y="3774"/>
                </a:lnTo>
                <a:lnTo>
                  <a:pt x="23302" y="3585"/>
                </a:lnTo>
                <a:lnTo>
                  <a:pt x="23207" y="3617"/>
                </a:lnTo>
                <a:lnTo>
                  <a:pt x="23207" y="3617"/>
                </a:lnTo>
                <a:lnTo>
                  <a:pt x="21698" y="3868"/>
                </a:lnTo>
                <a:lnTo>
                  <a:pt x="20000" y="4151"/>
                </a:lnTo>
                <a:lnTo>
                  <a:pt x="26320" y="3491"/>
                </a:lnTo>
                <a:lnTo>
                  <a:pt x="29434" y="3113"/>
                </a:lnTo>
                <a:lnTo>
                  <a:pt x="32547" y="2925"/>
                </a:lnTo>
                <a:lnTo>
                  <a:pt x="32547" y="2925"/>
                </a:lnTo>
                <a:lnTo>
                  <a:pt x="31320" y="3208"/>
                </a:lnTo>
                <a:lnTo>
                  <a:pt x="32452" y="3113"/>
                </a:lnTo>
                <a:lnTo>
                  <a:pt x="33679" y="2925"/>
                </a:lnTo>
                <a:lnTo>
                  <a:pt x="34811" y="2830"/>
                </a:lnTo>
                <a:lnTo>
                  <a:pt x="36037" y="2736"/>
                </a:lnTo>
                <a:lnTo>
                  <a:pt x="35754" y="2736"/>
                </a:lnTo>
                <a:lnTo>
                  <a:pt x="35754" y="2642"/>
                </a:lnTo>
                <a:lnTo>
                  <a:pt x="36226" y="2642"/>
                </a:lnTo>
                <a:lnTo>
                  <a:pt x="36415" y="2547"/>
                </a:lnTo>
                <a:lnTo>
                  <a:pt x="34905" y="2547"/>
                </a:lnTo>
                <a:lnTo>
                  <a:pt x="35660" y="2453"/>
                </a:lnTo>
                <a:lnTo>
                  <a:pt x="36132" y="2453"/>
                </a:lnTo>
                <a:lnTo>
                  <a:pt x="37358" y="2359"/>
                </a:lnTo>
                <a:lnTo>
                  <a:pt x="37830" y="2359"/>
                </a:lnTo>
                <a:lnTo>
                  <a:pt x="38207" y="2264"/>
                </a:lnTo>
                <a:lnTo>
                  <a:pt x="36509" y="2359"/>
                </a:lnTo>
                <a:lnTo>
                  <a:pt x="36509" y="2359"/>
                </a:lnTo>
                <a:lnTo>
                  <a:pt x="38207" y="2170"/>
                </a:lnTo>
                <a:lnTo>
                  <a:pt x="39811" y="2170"/>
                </a:lnTo>
                <a:lnTo>
                  <a:pt x="40188" y="2264"/>
                </a:lnTo>
                <a:lnTo>
                  <a:pt x="39905" y="2076"/>
                </a:lnTo>
                <a:lnTo>
                  <a:pt x="41603" y="2076"/>
                </a:lnTo>
                <a:lnTo>
                  <a:pt x="41037" y="2170"/>
                </a:lnTo>
                <a:lnTo>
                  <a:pt x="43773" y="2076"/>
                </a:lnTo>
                <a:lnTo>
                  <a:pt x="43207" y="2076"/>
                </a:lnTo>
                <a:lnTo>
                  <a:pt x="44528" y="1981"/>
                </a:lnTo>
                <a:lnTo>
                  <a:pt x="44811" y="1981"/>
                </a:lnTo>
                <a:lnTo>
                  <a:pt x="45094" y="1887"/>
                </a:lnTo>
                <a:lnTo>
                  <a:pt x="45754" y="1887"/>
                </a:lnTo>
                <a:lnTo>
                  <a:pt x="47263" y="1793"/>
                </a:lnTo>
                <a:close/>
                <a:moveTo>
                  <a:pt x="52263" y="65754"/>
                </a:moveTo>
                <a:lnTo>
                  <a:pt x="51792" y="65848"/>
                </a:lnTo>
                <a:lnTo>
                  <a:pt x="51697" y="65848"/>
                </a:lnTo>
                <a:lnTo>
                  <a:pt x="48867" y="66131"/>
                </a:lnTo>
                <a:lnTo>
                  <a:pt x="50565" y="65848"/>
                </a:lnTo>
                <a:lnTo>
                  <a:pt x="52263" y="65754"/>
                </a:lnTo>
                <a:close/>
                <a:moveTo>
                  <a:pt x="66697" y="61037"/>
                </a:moveTo>
                <a:lnTo>
                  <a:pt x="66603" y="61131"/>
                </a:lnTo>
                <a:lnTo>
                  <a:pt x="65848" y="61414"/>
                </a:lnTo>
                <a:lnTo>
                  <a:pt x="64999" y="61603"/>
                </a:lnTo>
                <a:lnTo>
                  <a:pt x="63018" y="61791"/>
                </a:lnTo>
                <a:lnTo>
                  <a:pt x="64905" y="61697"/>
                </a:lnTo>
                <a:lnTo>
                  <a:pt x="66508" y="61320"/>
                </a:lnTo>
                <a:lnTo>
                  <a:pt x="66037" y="61980"/>
                </a:lnTo>
                <a:lnTo>
                  <a:pt x="65471" y="62546"/>
                </a:lnTo>
                <a:lnTo>
                  <a:pt x="64810" y="63018"/>
                </a:lnTo>
                <a:lnTo>
                  <a:pt x="64056" y="63301"/>
                </a:lnTo>
                <a:lnTo>
                  <a:pt x="63301" y="63584"/>
                </a:lnTo>
                <a:lnTo>
                  <a:pt x="62452" y="63772"/>
                </a:lnTo>
                <a:lnTo>
                  <a:pt x="61509" y="63961"/>
                </a:lnTo>
                <a:lnTo>
                  <a:pt x="60565" y="64055"/>
                </a:lnTo>
                <a:lnTo>
                  <a:pt x="58678" y="64150"/>
                </a:lnTo>
                <a:lnTo>
                  <a:pt x="53018" y="64150"/>
                </a:lnTo>
                <a:lnTo>
                  <a:pt x="46037" y="64810"/>
                </a:lnTo>
                <a:lnTo>
                  <a:pt x="39528" y="65282"/>
                </a:lnTo>
                <a:lnTo>
                  <a:pt x="36320" y="65471"/>
                </a:lnTo>
                <a:lnTo>
                  <a:pt x="33018" y="65659"/>
                </a:lnTo>
                <a:lnTo>
                  <a:pt x="29622" y="65754"/>
                </a:lnTo>
                <a:lnTo>
                  <a:pt x="23962" y="65754"/>
                </a:lnTo>
                <a:lnTo>
                  <a:pt x="21698" y="65942"/>
                </a:lnTo>
                <a:lnTo>
                  <a:pt x="17264" y="66225"/>
                </a:lnTo>
                <a:lnTo>
                  <a:pt x="17830" y="66037"/>
                </a:lnTo>
                <a:lnTo>
                  <a:pt x="16698" y="65942"/>
                </a:lnTo>
                <a:lnTo>
                  <a:pt x="16509" y="65942"/>
                </a:lnTo>
                <a:lnTo>
                  <a:pt x="15094" y="66037"/>
                </a:lnTo>
                <a:lnTo>
                  <a:pt x="15660" y="66131"/>
                </a:lnTo>
                <a:lnTo>
                  <a:pt x="16132" y="66037"/>
                </a:lnTo>
                <a:lnTo>
                  <a:pt x="15943" y="66131"/>
                </a:lnTo>
                <a:lnTo>
                  <a:pt x="16604" y="66225"/>
                </a:lnTo>
                <a:lnTo>
                  <a:pt x="14434" y="66320"/>
                </a:lnTo>
                <a:lnTo>
                  <a:pt x="12170" y="66414"/>
                </a:lnTo>
                <a:lnTo>
                  <a:pt x="13773" y="66225"/>
                </a:lnTo>
                <a:lnTo>
                  <a:pt x="15000" y="66037"/>
                </a:lnTo>
                <a:lnTo>
                  <a:pt x="12453" y="66225"/>
                </a:lnTo>
                <a:lnTo>
                  <a:pt x="11604" y="66320"/>
                </a:lnTo>
                <a:lnTo>
                  <a:pt x="11604" y="66225"/>
                </a:lnTo>
                <a:lnTo>
                  <a:pt x="11887" y="66225"/>
                </a:lnTo>
                <a:lnTo>
                  <a:pt x="12736" y="66037"/>
                </a:lnTo>
                <a:lnTo>
                  <a:pt x="9906" y="66225"/>
                </a:lnTo>
                <a:lnTo>
                  <a:pt x="8962" y="66414"/>
                </a:lnTo>
                <a:lnTo>
                  <a:pt x="10000" y="66414"/>
                </a:lnTo>
                <a:lnTo>
                  <a:pt x="8396" y="66697"/>
                </a:lnTo>
                <a:lnTo>
                  <a:pt x="7830" y="66697"/>
                </a:lnTo>
                <a:lnTo>
                  <a:pt x="7358" y="66603"/>
                </a:lnTo>
                <a:lnTo>
                  <a:pt x="7075" y="66414"/>
                </a:lnTo>
                <a:lnTo>
                  <a:pt x="6792" y="66131"/>
                </a:lnTo>
                <a:lnTo>
                  <a:pt x="6604" y="65565"/>
                </a:lnTo>
                <a:lnTo>
                  <a:pt x="6604" y="64810"/>
                </a:lnTo>
                <a:lnTo>
                  <a:pt x="6415" y="66225"/>
                </a:lnTo>
                <a:lnTo>
                  <a:pt x="6509" y="64527"/>
                </a:lnTo>
                <a:lnTo>
                  <a:pt x="20188" y="64433"/>
                </a:lnTo>
                <a:lnTo>
                  <a:pt x="20188" y="64433"/>
                </a:lnTo>
                <a:lnTo>
                  <a:pt x="19434" y="64621"/>
                </a:lnTo>
                <a:lnTo>
                  <a:pt x="23585" y="64527"/>
                </a:lnTo>
                <a:lnTo>
                  <a:pt x="25660" y="64433"/>
                </a:lnTo>
                <a:lnTo>
                  <a:pt x="27641" y="64338"/>
                </a:lnTo>
                <a:lnTo>
                  <a:pt x="25754" y="64244"/>
                </a:lnTo>
                <a:lnTo>
                  <a:pt x="31132" y="63772"/>
                </a:lnTo>
                <a:lnTo>
                  <a:pt x="36698" y="63301"/>
                </a:lnTo>
                <a:lnTo>
                  <a:pt x="42264" y="62829"/>
                </a:lnTo>
                <a:lnTo>
                  <a:pt x="47830" y="62640"/>
                </a:lnTo>
                <a:lnTo>
                  <a:pt x="46414" y="62829"/>
                </a:lnTo>
                <a:lnTo>
                  <a:pt x="44999" y="63018"/>
                </a:lnTo>
                <a:lnTo>
                  <a:pt x="48867" y="62735"/>
                </a:lnTo>
                <a:lnTo>
                  <a:pt x="52358" y="62452"/>
                </a:lnTo>
                <a:lnTo>
                  <a:pt x="53207" y="62357"/>
                </a:lnTo>
                <a:lnTo>
                  <a:pt x="52452" y="62452"/>
                </a:lnTo>
                <a:lnTo>
                  <a:pt x="55660" y="62169"/>
                </a:lnTo>
                <a:lnTo>
                  <a:pt x="54056" y="62357"/>
                </a:lnTo>
                <a:lnTo>
                  <a:pt x="56320" y="62357"/>
                </a:lnTo>
                <a:lnTo>
                  <a:pt x="58395" y="62169"/>
                </a:lnTo>
                <a:lnTo>
                  <a:pt x="60471" y="61980"/>
                </a:lnTo>
                <a:lnTo>
                  <a:pt x="64622" y="61508"/>
                </a:lnTo>
                <a:lnTo>
                  <a:pt x="63584" y="61508"/>
                </a:lnTo>
                <a:lnTo>
                  <a:pt x="65188" y="61320"/>
                </a:lnTo>
                <a:lnTo>
                  <a:pt x="65942" y="61225"/>
                </a:lnTo>
                <a:lnTo>
                  <a:pt x="66697" y="61037"/>
                </a:lnTo>
                <a:close/>
                <a:moveTo>
                  <a:pt x="56131" y="0"/>
                </a:moveTo>
                <a:lnTo>
                  <a:pt x="54056" y="95"/>
                </a:lnTo>
                <a:lnTo>
                  <a:pt x="49999" y="472"/>
                </a:lnTo>
                <a:lnTo>
                  <a:pt x="49905" y="472"/>
                </a:lnTo>
                <a:lnTo>
                  <a:pt x="50188" y="378"/>
                </a:lnTo>
                <a:lnTo>
                  <a:pt x="46131" y="378"/>
                </a:lnTo>
                <a:lnTo>
                  <a:pt x="44999" y="566"/>
                </a:lnTo>
                <a:lnTo>
                  <a:pt x="45848" y="661"/>
                </a:lnTo>
                <a:lnTo>
                  <a:pt x="45848" y="661"/>
                </a:lnTo>
                <a:lnTo>
                  <a:pt x="45094" y="566"/>
                </a:lnTo>
                <a:lnTo>
                  <a:pt x="46037" y="661"/>
                </a:lnTo>
                <a:lnTo>
                  <a:pt x="45943" y="661"/>
                </a:lnTo>
                <a:lnTo>
                  <a:pt x="40377" y="849"/>
                </a:lnTo>
                <a:lnTo>
                  <a:pt x="34622" y="1038"/>
                </a:lnTo>
                <a:lnTo>
                  <a:pt x="34245" y="1038"/>
                </a:lnTo>
                <a:lnTo>
                  <a:pt x="30943" y="1227"/>
                </a:lnTo>
                <a:lnTo>
                  <a:pt x="29905" y="1132"/>
                </a:lnTo>
                <a:lnTo>
                  <a:pt x="28679" y="1227"/>
                </a:lnTo>
                <a:lnTo>
                  <a:pt x="26132" y="1510"/>
                </a:lnTo>
                <a:lnTo>
                  <a:pt x="20566" y="1887"/>
                </a:lnTo>
                <a:lnTo>
                  <a:pt x="20094" y="1887"/>
                </a:lnTo>
                <a:lnTo>
                  <a:pt x="19434" y="1793"/>
                </a:lnTo>
                <a:lnTo>
                  <a:pt x="19245" y="1793"/>
                </a:lnTo>
                <a:lnTo>
                  <a:pt x="19434" y="1887"/>
                </a:lnTo>
                <a:lnTo>
                  <a:pt x="19811" y="1981"/>
                </a:lnTo>
                <a:lnTo>
                  <a:pt x="17453" y="2170"/>
                </a:lnTo>
                <a:lnTo>
                  <a:pt x="12830" y="2170"/>
                </a:lnTo>
                <a:lnTo>
                  <a:pt x="11415" y="2359"/>
                </a:lnTo>
                <a:lnTo>
                  <a:pt x="8962" y="2547"/>
                </a:lnTo>
                <a:lnTo>
                  <a:pt x="8113" y="3113"/>
                </a:lnTo>
                <a:lnTo>
                  <a:pt x="7170" y="3302"/>
                </a:lnTo>
                <a:lnTo>
                  <a:pt x="5377" y="3679"/>
                </a:lnTo>
                <a:lnTo>
                  <a:pt x="4245" y="3868"/>
                </a:lnTo>
                <a:lnTo>
                  <a:pt x="4245" y="3113"/>
                </a:lnTo>
                <a:lnTo>
                  <a:pt x="4151" y="3868"/>
                </a:lnTo>
                <a:lnTo>
                  <a:pt x="3774" y="4057"/>
                </a:lnTo>
                <a:lnTo>
                  <a:pt x="3585" y="4151"/>
                </a:lnTo>
                <a:lnTo>
                  <a:pt x="3396" y="4340"/>
                </a:lnTo>
                <a:lnTo>
                  <a:pt x="3208" y="4623"/>
                </a:lnTo>
                <a:lnTo>
                  <a:pt x="2925" y="5472"/>
                </a:lnTo>
                <a:lnTo>
                  <a:pt x="2453" y="7076"/>
                </a:lnTo>
                <a:lnTo>
                  <a:pt x="2264" y="7830"/>
                </a:lnTo>
                <a:lnTo>
                  <a:pt x="2076" y="8585"/>
                </a:lnTo>
                <a:lnTo>
                  <a:pt x="1793" y="10283"/>
                </a:lnTo>
                <a:lnTo>
                  <a:pt x="1698" y="12075"/>
                </a:lnTo>
                <a:lnTo>
                  <a:pt x="1698" y="13868"/>
                </a:lnTo>
                <a:lnTo>
                  <a:pt x="1793" y="17547"/>
                </a:lnTo>
                <a:lnTo>
                  <a:pt x="1793" y="19339"/>
                </a:lnTo>
                <a:lnTo>
                  <a:pt x="1793" y="20943"/>
                </a:lnTo>
                <a:lnTo>
                  <a:pt x="849" y="42735"/>
                </a:lnTo>
                <a:lnTo>
                  <a:pt x="0" y="64527"/>
                </a:lnTo>
                <a:lnTo>
                  <a:pt x="5094" y="64527"/>
                </a:lnTo>
                <a:lnTo>
                  <a:pt x="5377" y="66131"/>
                </a:lnTo>
                <a:lnTo>
                  <a:pt x="5472" y="66603"/>
                </a:lnTo>
                <a:lnTo>
                  <a:pt x="5755" y="66980"/>
                </a:lnTo>
                <a:lnTo>
                  <a:pt x="6038" y="67263"/>
                </a:lnTo>
                <a:lnTo>
                  <a:pt x="6415" y="67546"/>
                </a:lnTo>
                <a:lnTo>
                  <a:pt x="7736" y="67923"/>
                </a:lnTo>
                <a:lnTo>
                  <a:pt x="9057" y="68206"/>
                </a:lnTo>
                <a:lnTo>
                  <a:pt x="10377" y="68395"/>
                </a:lnTo>
                <a:lnTo>
                  <a:pt x="11887" y="68584"/>
                </a:lnTo>
                <a:lnTo>
                  <a:pt x="16887" y="68584"/>
                </a:lnTo>
                <a:lnTo>
                  <a:pt x="20377" y="68301"/>
                </a:lnTo>
                <a:lnTo>
                  <a:pt x="27547" y="67640"/>
                </a:lnTo>
                <a:lnTo>
                  <a:pt x="30849" y="67357"/>
                </a:lnTo>
                <a:lnTo>
                  <a:pt x="33867" y="67169"/>
                </a:lnTo>
                <a:lnTo>
                  <a:pt x="38396" y="66980"/>
                </a:lnTo>
                <a:lnTo>
                  <a:pt x="42924" y="66603"/>
                </a:lnTo>
                <a:lnTo>
                  <a:pt x="51792" y="65942"/>
                </a:lnTo>
                <a:lnTo>
                  <a:pt x="53112" y="65754"/>
                </a:lnTo>
                <a:lnTo>
                  <a:pt x="53301" y="65754"/>
                </a:lnTo>
                <a:lnTo>
                  <a:pt x="55282" y="65565"/>
                </a:lnTo>
                <a:lnTo>
                  <a:pt x="61697" y="64999"/>
                </a:lnTo>
                <a:lnTo>
                  <a:pt x="62546" y="64905"/>
                </a:lnTo>
                <a:lnTo>
                  <a:pt x="64716" y="64810"/>
                </a:lnTo>
                <a:lnTo>
                  <a:pt x="60943" y="65376"/>
                </a:lnTo>
                <a:lnTo>
                  <a:pt x="64433" y="65093"/>
                </a:lnTo>
                <a:lnTo>
                  <a:pt x="65754" y="64810"/>
                </a:lnTo>
                <a:lnTo>
                  <a:pt x="66225" y="64716"/>
                </a:lnTo>
                <a:lnTo>
                  <a:pt x="66697" y="64527"/>
                </a:lnTo>
                <a:lnTo>
                  <a:pt x="67169" y="64244"/>
                </a:lnTo>
                <a:lnTo>
                  <a:pt x="67452" y="63867"/>
                </a:lnTo>
                <a:lnTo>
                  <a:pt x="67829" y="63489"/>
                </a:lnTo>
                <a:lnTo>
                  <a:pt x="68018" y="63018"/>
                </a:lnTo>
                <a:lnTo>
                  <a:pt x="68301" y="62452"/>
                </a:lnTo>
                <a:lnTo>
                  <a:pt x="68490" y="61791"/>
                </a:lnTo>
                <a:lnTo>
                  <a:pt x="68678" y="60093"/>
                </a:lnTo>
                <a:lnTo>
                  <a:pt x="68961" y="59622"/>
                </a:lnTo>
                <a:lnTo>
                  <a:pt x="69150" y="59056"/>
                </a:lnTo>
                <a:lnTo>
                  <a:pt x="69339" y="58490"/>
                </a:lnTo>
                <a:lnTo>
                  <a:pt x="69433" y="57829"/>
                </a:lnTo>
                <a:lnTo>
                  <a:pt x="69527" y="56225"/>
                </a:lnTo>
                <a:lnTo>
                  <a:pt x="69527" y="54622"/>
                </a:lnTo>
                <a:lnTo>
                  <a:pt x="69339" y="54150"/>
                </a:lnTo>
                <a:lnTo>
                  <a:pt x="69244" y="52358"/>
                </a:lnTo>
                <a:lnTo>
                  <a:pt x="69999" y="46980"/>
                </a:lnTo>
                <a:lnTo>
                  <a:pt x="70754" y="41792"/>
                </a:lnTo>
                <a:lnTo>
                  <a:pt x="71414" y="36603"/>
                </a:lnTo>
                <a:lnTo>
                  <a:pt x="71697" y="34150"/>
                </a:lnTo>
                <a:lnTo>
                  <a:pt x="71886" y="31698"/>
                </a:lnTo>
                <a:lnTo>
                  <a:pt x="71603" y="33113"/>
                </a:lnTo>
                <a:lnTo>
                  <a:pt x="71603" y="32264"/>
                </a:lnTo>
                <a:lnTo>
                  <a:pt x="71508" y="31509"/>
                </a:lnTo>
                <a:lnTo>
                  <a:pt x="71320" y="29717"/>
                </a:lnTo>
                <a:lnTo>
                  <a:pt x="71225" y="28868"/>
                </a:lnTo>
                <a:lnTo>
                  <a:pt x="71131" y="28019"/>
                </a:lnTo>
                <a:lnTo>
                  <a:pt x="71225" y="27264"/>
                </a:lnTo>
                <a:lnTo>
                  <a:pt x="71414" y="26603"/>
                </a:lnTo>
                <a:lnTo>
                  <a:pt x="71558" y="26891"/>
                </a:lnTo>
                <a:lnTo>
                  <a:pt x="71131" y="22453"/>
                </a:lnTo>
                <a:lnTo>
                  <a:pt x="71320" y="23113"/>
                </a:lnTo>
                <a:lnTo>
                  <a:pt x="71037" y="21132"/>
                </a:lnTo>
                <a:lnTo>
                  <a:pt x="70754" y="19056"/>
                </a:lnTo>
                <a:lnTo>
                  <a:pt x="69999" y="15094"/>
                </a:lnTo>
                <a:lnTo>
                  <a:pt x="70376" y="16415"/>
                </a:lnTo>
                <a:lnTo>
                  <a:pt x="69999" y="12830"/>
                </a:lnTo>
                <a:lnTo>
                  <a:pt x="69622" y="10566"/>
                </a:lnTo>
                <a:lnTo>
                  <a:pt x="69150" y="8208"/>
                </a:lnTo>
                <a:lnTo>
                  <a:pt x="68584" y="5944"/>
                </a:lnTo>
                <a:lnTo>
                  <a:pt x="68207" y="4906"/>
                </a:lnTo>
                <a:lnTo>
                  <a:pt x="67829" y="3868"/>
                </a:lnTo>
                <a:lnTo>
                  <a:pt x="67452" y="3019"/>
                </a:lnTo>
                <a:lnTo>
                  <a:pt x="66980" y="2264"/>
                </a:lnTo>
                <a:lnTo>
                  <a:pt x="66508" y="1604"/>
                </a:lnTo>
                <a:lnTo>
                  <a:pt x="65942" y="1227"/>
                </a:lnTo>
                <a:lnTo>
                  <a:pt x="64999" y="849"/>
                </a:lnTo>
                <a:lnTo>
                  <a:pt x="64150" y="661"/>
                </a:lnTo>
                <a:lnTo>
                  <a:pt x="62263" y="283"/>
                </a:lnTo>
                <a:lnTo>
                  <a:pt x="60282" y="95"/>
                </a:lnTo>
                <a:lnTo>
                  <a:pt x="58207"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1700925" y="1399800"/>
            <a:ext cx="5742300" cy="3529404"/>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smtClean="0"/>
              <a:t>Eléments de définition :</a:t>
            </a:r>
          </a:p>
          <a:p>
            <a:pPr marL="0" lvl="0" indent="0" algn="just">
              <a:buNone/>
            </a:pPr>
            <a:endParaRPr lang="en" sz="3200" dirty="0" smtClean="0">
              <a:solidFill>
                <a:srgbClr val="FFFFFF"/>
              </a:solidFill>
            </a:endParaRPr>
          </a:p>
          <a:p>
            <a:pPr marL="0" lvl="0" indent="0" algn="just">
              <a:buNone/>
            </a:pPr>
            <a:r>
              <a:rPr lang="en" sz="3200" dirty="0" smtClean="0">
                <a:solidFill>
                  <a:srgbClr val="FFFFFF"/>
                </a:solidFill>
              </a:rPr>
              <a:t>👉</a:t>
            </a:r>
            <a:r>
              <a:rPr lang="en" sz="2000" dirty="0" smtClean="0"/>
              <a:t>a </a:t>
            </a:r>
            <a:r>
              <a:rPr lang="en" sz="2000" dirty="0"/>
              <a:t>means of </a:t>
            </a:r>
            <a:r>
              <a:rPr lang="en" sz="2000" dirty="0" smtClean="0"/>
              <a:t>inspiration</a:t>
            </a:r>
          </a:p>
          <a:p>
            <a:pPr marL="0" lvl="0" indent="0" algn="just">
              <a:buNone/>
            </a:pPr>
            <a:endParaRPr lang="en" dirty="0" smtClean="0"/>
          </a:p>
          <a:p>
            <a:pPr marL="0" lvl="0" indent="0" algn="just">
              <a:buNone/>
            </a:pPr>
            <a:r>
              <a:rPr lang="en" sz="3200" dirty="0" smtClean="0">
                <a:solidFill>
                  <a:srgbClr val="FFFFFF"/>
                </a:solidFill>
              </a:rPr>
              <a:t>👉</a:t>
            </a:r>
            <a:r>
              <a:rPr lang="en" sz="2000" dirty="0" smtClean="0"/>
              <a:t>thoughts </a:t>
            </a:r>
            <a:r>
              <a:rPr lang="en" sz="2000" dirty="0"/>
              <a:t>from the </a:t>
            </a:r>
            <a:r>
              <a:rPr lang="en" sz="2000" dirty="0" smtClean="0"/>
              <a:t>reader</a:t>
            </a:r>
          </a:p>
          <a:p>
            <a:pPr marL="0" lvl="0" indent="0" algn="just">
              <a:buNone/>
            </a:pPr>
            <a:endParaRPr lang="en" dirty="0" smtClean="0"/>
          </a:p>
        </p:txBody>
      </p:sp>
      <p:sp>
        <p:nvSpPr>
          <p:cNvPr id="90" name="Google Shape;90;p1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a:p>
        </p:txBody>
      </p:sp>
      <p:sp>
        <p:nvSpPr>
          <p:cNvPr id="4" name="Google Shape;74;p13"/>
          <p:cNvSpPr/>
          <p:nvPr/>
        </p:nvSpPr>
        <p:spPr>
          <a:xfrm>
            <a:off x="2857488" y="2071684"/>
            <a:ext cx="3571900" cy="8286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6025" y="967974"/>
            <a:ext cx="9156000" cy="14608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Problématique </a:t>
            </a:r>
            <a:br>
              <a:rPr lang="en" dirty="0" smtClean="0"/>
            </a:br>
            <a:r>
              <a:rPr lang="en" dirty="0" smtClean="0"/>
              <a:t/>
            </a:r>
            <a:br>
              <a:rPr lang="en" dirty="0" smtClean="0"/>
            </a:br>
            <a:endParaRPr/>
          </a:p>
        </p:txBody>
      </p:sp>
      <p:sp>
        <p:nvSpPr>
          <p:cNvPr id="96" name="Google Shape;96;p16"/>
          <p:cNvSpPr txBox="1">
            <a:spLocks noGrp="1"/>
          </p:cNvSpPr>
          <p:nvPr>
            <p:ph type="body" idx="1"/>
          </p:nvPr>
        </p:nvSpPr>
        <p:spPr>
          <a:xfrm>
            <a:off x="428596" y="2643188"/>
            <a:ext cx="8229600" cy="1508416"/>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dirty="0"/>
              <a:t>Here you have a list of </a:t>
            </a:r>
            <a:r>
              <a:rPr lang="en" dirty="0" smtClean="0"/>
              <a:t>items</a:t>
            </a:r>
            <a:endParaRPr/>
          </a:p>
          <a:p>
            <a:pPr marL="457200" lvl="0" indent="-355600" algn="l" rtl="0">
              <a:spcBef>
                <a:spcPts val="0"/>
              </a:spcBef>
              <a:spcAft>
                <a:spcPts val="0"/>
              </a:spcAft>
              <a:buSzPts val="2000"/>
              <a:buChar char="✘"/>
            </a:pPr>
            <a:r>
              <a:rPr lang="en" dirty="0"/>
              <a:t>And some text</a:t>
            </a:r>
            <a:endParaRPr/>
          </a:p>
          <a:p>
            <a:pPr marL="457200" lvl="0" indent="-355600" algn="l" rtl="0">
              <a:spcBef>
                <a:spcPts val="0"/>
              </a:spcBef>
              <a:spcAft>
                <a:spcPts val="0"/>
              </a:spcAft>
              <a:buSzPts val="2000"/>
              <a:buChar char="✘"/>
            </a:pPr>
            <a:r>
              <a:rPr lang="en" dirty="0"/>
              <a:t>But remember not to overload your slides with </a:t>
            </a:r>
            <a:r>
              <a:rPr lang="en" dirty="0" smtClean="0"/>
              <a:t>content</a:t>
            </a:r>
            <a:endParaRPr/>
          </a:p>
        </p:txBody>
      </p:sp>
      <p:sp>
        <p:nvSpPr>
          <p:cNvPr id="97" name="Google Shape;97;p16"/>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sp>
        <p:nvSpPr>
          <p:cNvPr id="25" name="ZoneTexte 24"/>
          <p:cNvSpPr txBox="1"/>
          <p:nvPr/>
        </p:nvSpPr>
        <p:spPr>
          <a:xfrm>
            <a:off x="4214810" y="285734"/>
            <a:ext cx="714380" cy="830997"/>
          </a:xfrm>
          <a:prstGeom prst="rect">
            <a:avLst/>
          </a:prstGeom>
          <a:noFill/>
        </p:spPr>
        <p:txBody>
          <a:bodyPr wrap="square" rtlCol="0">
            <a:spAutoFit/>
          </a:bodyPr>
          <a:lstStyle/>
          <a:p>
            <a:pPr algn="ctr"/>
            <a:r>
              <a:rPr lang="en" sz="4800" dirty="0" smtClean="0">
                <a:solidFill>
                  <a:srgbClr val="FFC000"/>
                </a:solidFill>
                <a:latin typeface="Walter Turncoat" charset="0"/>
              </a:rPr>
              <a:t>?</a:t>
            </a:r>
            <a:endParaRPr lang="fr-FR" sz="4800" dirty="0">
              <a:solidFill>
                <a:srgbClr val="FFC000"/>
              </a:solidFill>
              <a:latin typeface="Walter Turncoat"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ctrTitle" idx="4294967295"/>
          </p:nvPr>
        </p:nvSpPr>
        <p:spPr>
          <a:xfrm>
            <a:off x="685800" y="2497742"/>
            <a:ext cx="77724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smtClean="0"/>
              <a:t>Production finale</a:t>
            </a:r>
            <a:br>
              <a:rPr lang="en" sz="6000" dirty="0" smtClean="0"/>
            </a:br>
            <a:endParaRPr sz="6000"/>
          </a:p>
        </p:txBody>
      </p:sp>
      <p:sp>
        <p:nvSpPr>
          <p:cNvPr id="105" name="Google Shape;105;p17"/>
          <p:cNvSpPr txBox="1">
            <a:spLocks noGrp="1"/>
          </p:cNvSpPr>
          <p:nvPr>
            <p:ph type="subTitle" idx="4294967295"/>
          </p:nvPr>
        </p:nvSpPr>
        <p:spPr>
          <a:xfrm>
            <a:off x="2004000" y="3487750"/>
            <a:ext cx="51360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smtClean="0"/>
              <a:t>Attention</a:t>
            </a:r>
            <a:endParaRPr/>
          </a:p>
        </p:txBody>
      </p:sp>
      <p:grpSp>
        <p:nvGrpSpPr>
          <p:cNvPr id="106" name="Google Shape;106;p17"/>
          <p:cNvGrpSpPr/>
          <p:nvPr/>
        </p:nvGrpSpPr>
        <p:grpSpPr>
          <a:xfrm rot="-7230029">
            <a:off x="6083565" y="1796211"/>
            <a:ext cx="1516808" cy="960909"/>
            <a:chOff x="238125" y="1918825"/>
            <a:chExt cx="1042450" cy="660400"/>
          </a:xfrm>
        </p:grpSpPr>
        <p:sp>
          <p:nvSpPr>
            <p:cNvPr id="107" name="Google Shape;107;p17"/>
            <p:cNvSpPr/>
            <p:nvPr/>
          </p:nvSpPr>
          <p:spPr>
            <a:xfrm>
              <a:off x="238125" y="1918825"/>
              <a:ext cx="966975" cy="660400"/>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1091875" y="1951850"/>
              <a:ext cx="188700" cy="136800"/>
            </a:xfrm>
            <a:custGeom>
              <a:avLst/>
              <a:gdLst/>
              <a:ahLst/>
              <a:cxnLst/>
              <a:rect l="l" t="t" r="r" b="b"/>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7"/>
          <p:cNvGrpSpPr/>
          <p:nvPr/>
        </p:nvGrpSpPr>
        <p:grpSpPr>
          <a:xfrm rot="4843953" flipH="1">
            <a:off x="2064273" y="1817152"/>
            <a:ext cx="1166676" cy="1032863"/>
            <a:chOff x="1113100" y="2199475"/>
            <a:chExt cx="801900" cy="709925"/>
          </a:xfrm>
        </p:grpSpPr>
        <p:sp>
          <p:nvSpPr>
            <p:cNvPr id="110" name="Google Shape;110;p17"/>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7"/>
          <p:cNvGrpSpPr/>
          <p:nvPr/>
        </p:nvGrpSpPr>
        <p:grpSpPr>
          <a:xfrm rot="2011211">
            <a:off x="2656279" y="880731"/>
            <a:ext cx="1046869" cy="269659"/>
            <a:chOff x="271125" y="812725"/>
            <a:chExt cx="766525" cy="221725"/>
          </a:xfrm>
        </p:grpSpPr>
        <p:sp>
          <p:nvSpPr>
            <p:cNvPr id="113" name="Google Shape;113;p17"/>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7"/>
          <p:cNvSpPr/>
          <p:nvPr/>
        </p:nvSpPr>
        <p:spPr>
          <a:xfrm>
            <a:off x="3497304" y="1252883"/>
            <a:ext cx="2149392" cy="1212066"/>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457200" y="2169650"/>
            <a:ext cx="3994500" cy="275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White</a:t>
            </a:r>
            <a:endParaRPr/>
          </a:p>
          <a:p>
            <a:pPr marL="0" lvl="0" indent="0" algn="l" rtl="0">
              <a:spcBef>
                <a:spcPts val="600"/>
              </a:spcBef>
              <a:spcAft>
                <a:spcPts val="0"/>
              </a:spcAft>
              <a:buNone/>
            </a:pPr>
            <a:endParaRPr/>
          </a:p>
        </p:txBody>
      </p:sp>
      <p:sp>
        <p:nvSpPr>
          <p:cNvPr id="122" name="Google Shape;122;p18"/>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Objectifs disciplinaires</a:t>
            </a:r>
            <a:endParaRPr/>
          </a:p>
        </p:txBody>
      </p:sp>
      <p:sp>
        <p:nvSpPr>
          <p:cNvPr id="123" name="Google Shape;123;p18"/>
          <p:cNvSpPr txBox="1">
            <a:spLocks noGrp="1"/>
          </p:cNvSpPr>
          <p:nvPr>
            <p:ph type="body" idx="2"/>
          </p:nvPr>
        </p:nvSpPr>
        <p:spPr>
          <a:xfrm>
            <a:off x="4692275" y="2169650"/>
            <a:ext cx="3994500" cy="275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smtClean="0"/>
              <a:t>Black</a:t>
            </a:r>
            <a:endParaRPr/>
          </a:p>
        </p:txBody>
      </p:sp>
      <p:sp>
        <p:nvSpPr>
          <p:cNvPr id="124" name="Google Shape;124;p18"/>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4373895" y="506743"/>
            <a:ext cx="324416" cy="354204"/>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Objectifs info-documentaires</a:t>
            </a:r>
            <a:endParaRPr/>
          </a:p>
        </p:txBody>
      </p:sp>
      <p:sp>
        <p:nvSpPr>
          <p:cNvPr id="132" name="Google Shape;132;p19"/>
          <p:cNvSpPr txBox="1">
            <a:spLocks noGrp="1"/>
          </p:cNvSpPr>
          <p:nvPr>
            <p:ph type="body" idx="1"/>
          </p:nvPr>
        </p:nvSpPr>
        <p:spPr>
          <a:xfrm>
            <a:off x="457200" y="2192775"/>
            <a:ext cx="2631900" cy="273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Yellow</a:t>
            </a:r>
            <a:endParaRPr/>
          </a:p>
          <a:p>
            <a:pPr marL="0" lvl="0" indent="0" algn="l" rtl="0">
              <a:spcBef>
                <a:spcPts val="600"/>
              </a:spcBef>
              <a:spcAft>
                <a:spcPts val="0"/>
              </a:spcAft>
              <a:buNone/>
            </a:pPr>
            <a:endParaRPr/>
          </a:p>
        </p:txBody>
      </p:sp>
      <p:sp>
        <p:nvSpPr>
          <p:cNvPr id="133" name="Google Shape;133;p19"/>
          <p:cNvSpPr txBox="1">
            <a:spLocks noGrp="1"/>
          </p:cNvSpPr>
          <p:nvPr>
            <p:ph type="body" idx="2"/>
          </p:nvPr>
        </p:nvSpPr>
        <p:spPr>
          <a:xfrm>
            <a:off x="3223963" y="2192775"/>
            <a:ext cx="2631900" cy="273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smtClean="0"/>
              <a:t>Blue</a:t>
            </a:r>
            <a:endParaRPr/>
          </a:p>
        </p:txBody>
      </p:sp>
      <p:sp>
        <p:nvSpPr>
          <p:cNvPr id="134" name="Google Shape;134;p19"/>
          <p:cNvSpPr txBox="1">
            <a:spLocks noGrp="1"/>
          </p:cNvSpPr>
          <p:nvPr>
            <p:ph type="body" idx="3"/>
          </p:nvPr>
        </p:nvSpPr>
        <p:spPr>
          <a:xfrm>
            <a:off x="5990726" y="2192775"/>
            <a:ext cx="2631900" cy="273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Red</a:t>
            </a:r>
            <a:endParaRPr/>
          </a:p>
          <a:p>
            <a:pPr marL="0" lvl="0" indent="0" algn="l" rtl="0">
              <a:spcBef>
                <a:spcPts val="600"/>
              </a:spcBef>
              <a:spcAft>
                <a:spcPts val="0"/>
              </a:spcAft>
              <a:buNone/>
            </a:pPr>
            <a:endParaRPr/>
          </a:p>
        </p:txBody>
      </p:sp>
      <p:sp>
        <p:nvSpPr>
          <p:cNvPr id="135" name="Google Shape;135;p19"/>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sp>
        <p:nvSpPr>
          <p:cNvPr id="9" name="Google Shape;388;p38"/>
          <p:cNvSpPr/>
          <p:nvPr/>
        </p:nvSpPr>
        <p:spPr>
          <a:xfrm>
            <a:off x="4357686" y="500048"/>
            <a:ext cx="421736" cy="398876"/>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rsula template">
  <a:themeElements>
    <a:clrScheme name="Custom 347">
      <a:dk1>
        <a:srgbClr val="000000"/>
      </a:dk1>
      <a:lt1>
        <a:srgbClr val="FFFFFF"/>
      </a:lt1>
      <a:dk2>
        <a:srgbClr val="D1D8DF"/>
      </a:dk2>
      <a:lt2>
        <a:srgbClr val="4F565C"/>
      </a:lt2>
      <a:accent1>
        <a:srgbClr val="63A8DF"/>
      </a:accent1>
      <a:accent2>
        <a:srgbClr val="F8AF2C"/>
      </a:accent2>
      <a:accent3>
        <a:srgbClr val="B2DF4B"/>
      </a:accent3>
      <a:accent4>
        <a:srgbClr val="88D8E6"/>
      </a:accent4>
      <a:accent5>
        <a:srgbClr val="A693C9"/>
      </a:accent5>
      <a:accent6>
        <a:srgbClr val="F7826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TotalTime>
  <Words>374</Words>
  <PresentationFormat>Affichage à l'écran (16:9)</PresentationFormat>
  <Paragraphs>163</Paragraphs>
  <Slides>31</Slides>
  <Notes>30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31</vt:i4>
      </vt:variant>
    </vt:vector>
  </HeadingPairs>
  <TitlesOfParts>
    <vt:vector size="35" baseType="lpstr">
      <vt:lpstr>Arial</vt:lpstr>
      <vt:lpstr>Walter Turncoat</vt:lpstr>
      <vt:lpstr>Sniglet</vt:lpstr>
      <vt:lpstr>Ursula template</vt:lpstr>
      <vt:lpstr> MISE EN SITUATION PROFESSIONNELLE  </vt:lpstr>
      <vt:lpstr>Sommaire</vt:lpstr>
      <vt:lpstr>1.  Introduction</vt:lpstr>
      <vt:lpstr>Sujet</vt:lpstr>
      <vt:lpstr>Diapositive 5</vt:lpstr>
      <vt:lpstr>Problématique   </vt:lpstr>
      <vt:lpstr>Production finale </vt:lpstr>
      <vt:lpstr>Objectifs disciplinaires</vt:lpstr>
      <vt:lpstr>Objectifs info-documentaires</vt:lpstr>
      <vt:lpstr>Objectifs transversaux</vt:lpstr>
      <vt:lpstr>2.  Séquence pédagogique</vt:lpstr>
      <vt:lpstr>big impact? Use big image.</vt:lpstr>
      <vt:lpstr>Séance 1</vt:lpstr>
      <vt:lpstr>Séance 2</vt:lpstr>
      <vt:lpstr>Séance 3</vt:lpstr>
      <vt:lpstr>Séance 4</vt:lpstr>
      <vt:lpstr>Evaluation</vt:lpstr>
      <vt:lpstr>3.  Corpus de documents</vt:lpstr>
      <vt:lpstr>Stratégie de recherche</vt:lpstr>
      <vt:lpstr>Analyse documentaire </vt:lpstr>
      <vt:lpstr>Analyse documentaire 1</vt:lpstr>
      <vt:lpstr>Analyse documentaire 1</vt:lpstr>
      <vt:lpstr>Analyse documentaire 2</vt:lpstr>
      <vt:lpstr>Analyse documentaire 2</vt:lpstr>
      <vt:lpstr>Extra graphics</vt:lpstr>
      <vt:lpstr>Diapositive 26</vt:lpstr>
      <vt:lpstr>Bibliographie   </vt:lpstr>
      <vt:lpstr>Bibliographie   </vt:lpstr>
      <vt:lpstr>4.  Conclusion</vt:lpstr>
      <vt:lpstr>Credits</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MISE EN SITUATION PROFESSIONNELLE</dc:title>
  <cp:lastModifiedBy>prof</cp:lastModifiedBy>
  <cp:revision>88</cp:revision>
  <dcterms:modified xsi:type="dcterms:W3CDTF">2021-06-06T18:58:50Z</dcterms:modified>
</cp:coreProperties>
</file>